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charts/chart5.xml" ContentType="application/vnd.openxmlformats-officedocument.drawingml.char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sldIdLst>
    <p:sldId id="288" r:id="rId2"/>
    <p:sldId id="314" r:id="rId3"/>
    <p:sldId id="289" r:id="rId4"/>
    <p:sldId id="309" r:id="rId5"/>
    <p:sldId id="310" r:id="rId6"/>
    <p:sldId id="311" r:id="rId7"/>
    <p:sldId id="312" r:id="rId8"/>
    <p:sldId id="290" r:id="rId9"/>
    <p:sldId id="291" r:id="rId10"/>
    <p:sldId id="292" r:id="rId11"/>
    <p:sldId id="293" r:id="rId12"/>
    <p:sldId id="294" r:id="rId13"/>
    <p:sldId id="295" r:id="rId14"/>
    <p:sldId id="313" r:id="rId15"/>
    <p:sldId id="308" r:id="rId16"/>
    <p:sldId id="315" r:id="rId17"/>
    <p:sldId id="296" r:id="rId18"/>
    <p:sldId id="297" r:id="rId19"/>
    <p:sldId id="298" r:id="rId20"/>
    <p:sldId id="299" r:id="rId21"/>
    <p:sldId id="316" r:id="rId22"/>
    <p:sldId id="302" r:id="rId23"/>
    <p:sldId id="317" r:id="rId24"/>
    <p:sldId id="318" r:id="rId25"/>
    <p:sldId id="319" r:id="rId26"/>
    <p:sldId id="320" r:id="rId27"/>
    <p:sldId id="321" r:id="rId28"/>
    <p:sldId id="322" r:id="rId29"/>
    <p:sldId id="324" r:id="rId30"/>
    <p:sldId id="325" r:id="rId31"/>
    <p:sldId id="305" r:id="rId32"/>
    <p:sldId id="326" r:id="rId33"/>
    <p:sldId id="306" r:id="rId34"/>
    <p:sldId id="307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E6F2"/>
    <a:srgbClr val="DFEFEF"/>
    <a:srgbClr val="E7E7E7"/>
    <a:srgbClr val="4BACC6"/>
    <a:srgbClr val="9BBB59"/>
    <a:srgbClr val="006600"/>
    <a:srgbClr val="3366FF"/>
    <a:srgbClr val="33CC33"/>
    <a:srgbClr val="8064A2"/>
    <a:srgbClr val="0D8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44" autoAdjust="0"/>
    <p:restoredTop sz="94660"/>
  </p:normalViewPr>
  <p:slideViewPr>
    <p:cSldViewPr>
      <p:cViewPr>
        <p:scale>
          <a:sx n="66" d="100"/>
          <a:sy n="66" d="100"/>
        </p:scale>
        <p:origin x="-1290" y="-8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93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Лист1!$A$2</c:f>
              <c:strCache>
                <c:ptCount val="1"/>
                <c:pt idx="0">
                  <c:v>Базовый уровень 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atte">
              <a:bevelT w="127000" h="63500"/>
            </a:sp3d>
          </c:spPr>
          <c:dLbls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Лист1!$B$1:$D$1</c:f>
              <c:strCach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strCache>
            </c:strRef>
          </c:cat>
          <c:val>
            <c:numRef>
              <c:f>Лист1!$B$2:$D$2</c:f>
              <c:numCache>
                <c:formatCode>0%</c:formatCode>
                <c:ptCount val="3"/>
                <c:pt idx="0">
                  <c:v>0.85</c:v>
                </c:pt>
                <c:pt idx="1">
                  <c:v>0.63</c:v>
                </c:pt>
                <c:pt idx="2">
                  <c:v>0.39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Профильный уровень 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atte">
              <a:bevelT w="127000" h="63500"/>
            </a:sp3d>
          </c:spPr>
          <c:dLbls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Лист1!$B$1:$D$1</c:f>
              <c:strCach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strCache>
            </c:strRef>
          </c:cat>
          <c:val>
            <c:numRef>
              <c:f>Лист1!$B$3:$D$3</c:f>
              <c:numCache>
                <c:formatCode>0%</c:formatCode>
                <c:ptCount val="3"/>
                <c:pt idx="0">
                  <c:v>0.69</c:v>
                </c:pt>
                <c:pt idx="1">
                  <c:v>0.71</c:v>
                </c:pt>
                <c:pt idx="2">
                  <c:v>0.61</c:v>
                </c:pt>
              </c:numCache>
            </c:numRef>
          </c:val>
        </c:ser>
        <c:dLbls>
          <c:dLblPos val="outEnd"/>
          <c:showVal val="1"/>
        </c:dLbls>
        <c:axId val="152212992"/>
        <c:axId val="204498048"/>
      </c:barChart>
      <c:catAx>
        <c:axId val="152212992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204498048"/>
        <c:crosses val="autoZero"/>
        <c:auto val="1"/>
        <c:lblAlgn val="ctr"/>
        <c:lblOffset val="100"/>
      </c:catAx>
      <c:valAx>
        <c:axId val="204498048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2212992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20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Подтвердили 55</c:v>
                </c:pt>
              </c:strCache>
            </c:strRef>
          </c:tx>
          <c:spPr>
            <a:solidFill>
              <a:srgbClr val="00B050"/>
            </a:solidFill>
            <a:scene3d>
              <a:camera prst="orthographicFront"/>
              <a:lightRig rig="threePt" dir="t"/>
            </a:scene3d>
            <a:sp3d prstMaterial="matte">
              <a:bevelT w="127000" h="63500"/>
            </a:sp3d>
          </c:spPr>
          <c:cat>
            <c:numRef>
              <c:f>Лист1!$A$2:$A$13</c:f>
              <c:numCache>
                <c:formatCode>0</c:formatCode>
                <c:ptCount val="12"/>
                <c:pt idx="0" formatCode="General">
                  <c:v>351002</c:v>
                </c:pt>
                <c:pt idx="1">
                  <c:v>351004</c:v>
                </c:pt>
                <c:pt idx="2">
                  <c:v>351005</c:v>
                </c:pt>
                <c:pt idx="3">
                  <c:v>351006</c:v>
                </c:pt>
                <c:pt idx="4" formatCode="General">
                  <c:v>351007</c:v>
                </c:pt>
                <c:pt idx="5">
                  <c:v>351008</c:v>
                </c:pt>
                <c:pt idx="6">
                  <c:v>351010</c:v>
                </c:pt>
                <c:pt idx="7">
                  <c:v>353011</c:v>
                </c:pt>
                <c:pt idx="8" formatCode="General">
                  <c:v>351012</c:v>
                </c:pt>
                <c:pt idx="9">
                  <c:v>352021</c:v>
                </c:pt>
                <c:pt idx="10" formatCode="General">
                  <c:v>352022</c:v>
                </c:pt>
                <c:pt idx="11">
                  <c:v>352024</c:v>
                </c:pt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8</c:v>
                </c:pt>
                <c:pt idx="1">
                  <c:v>1</c:v>
                </c:pt>
                <c:pt idx="2">
                  <c:v>5</c:v>
                </c:pt>
                <c:pt idx="3">
                  <c:v>2</c:v>
                </c:pt>
                <c:pt idx="4">
                  <c:v>11</c:v>
                </c:pt>
                <c:pt idx="5">
                  <c:v>3</c:v>
                </c:pt>
                <c:pt idx="6">
                  <c:v>1</c:v>
                </c:pt>
                <c:pt idx="7">
                  <c:v>5</c:v>
                </c:pt>
                <c:pt idx="8">
                  <c:v>12</c:v>
                </c:pt>
                <c:pt idx="9">
                  <c:v>1</c:v>
                </c:pt>
                <c:pt idx="10">
                  <c:v>2</c:v>
                </c:pt>
                <c:pt idx="11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подтвердили 5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atte">
              <a:bevelT w="127000" h="63500"/>
            </a:sp3d>
          </c:spPr>
          <c:cat>
            <c:numRef>
              <c:f>Лист1!$A$2:$A$13</c:f>
              <c:numCache>
                <c:formatCode>0</c:formatCode>
                <c:ptCount val="12"/>
                <c:pt idx="0" formatCode="General">
                  <c:v>351002</c:v>
                </c:pt>
                <c:pt idx="1">
                  <c:v>351004</c:v>
                </c:pt>
                <c:pt idx="2">
                  <c:v>351005</c:v>
                </c:pt>
                <c:pt idx="3">
                  <c:v>351006</c:v>
                </c:pt>
                <c:pt idx="4" formatCode="General">
                  <c:v>351007</c:v>
                </c:pt>
                <c:pt idx="5">
                  <c:v>351008</c:v>
                </c:pt>
                <c:pt idx="6">
                  <c:v>351010</c:v>
                </c:pt>
                <c:pt idx="7">
                  <c:v>353011</c:v>
                </c:pt>
                <c:pt idx="8" formatCode="General">
                  <c:v>351012</c:v>
                </c:pt>
                <c:pt idx="9">
                  <c:v>352021</c:v>
                </c:pt>
                <c:pt idx="10" formatCode="General">
                  <c:v>352022</c:v>
                </c:pt>
                <c:pt idx="11">
                  <c:v>352024</c:v>
                </c:pt>
              </c:numCache>
            </c:num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1</c:v>
                </c:pt>
                <c:pt idx="4">
                  <c:v>2</c:v>
                </c:pt>
                <c:pt idx="8">
                  <c:v>1</c:v>
                </c:pt>
                <c:pt idx="10">
                  <c:v>1</c:v>
                </c:pt>
              </c:numCache>
            </c:numRef>
          </c:val>
        </c:ser>
        <c:dLbls>
          <c:showVal val="1"/>
        </c:dLbls>
        <c:gapWidth val="70"/>
        <c:overlap val="-12"/>
        <c:axId val="105817984"/>
        <c:axId val="105819520"/>
      </c:barChart>
      <c:catAx>
        <c:axId val="105817984"/>
        <c:scaling>
          <c:orientation val="minMax"/>
        </c:scaling>
        <c:axPos val="b"/>
        <c:numFmt formatCode="General" sourceLinked="1"/>
        <c:tickLblPos val="nextTo"/>
        <c:crossAx val="105819520"/>
        <c:crosses val="autoZero"/>
        <c:auto val="1"/>
        <c:lblAlgn val="ctr"/>
        <c:lblOffset val="100"/>
      </c:catAx>
      <c:valAx>
        <c:axId val="105819520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05817984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28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По профилю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82%</a:t>
                    </a:r>
                    <a:endParaRPr lang="en-US"/>
                  </a:p>
                </c:rich>
              </c:tx>
              <c:dLblPos val="outEnd"/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Лист1!$A$2:$A$4</c:f>
              <c:strCache>
                <c:ptCount val="3"/>
                <c:pt idx="0">
                  <c:v>Технологический</c:v>
                </c:pt>
                <c:pt idx="1">
                  <c:v>Социально-экономический</c:v>
                </c:pt>
                <c:pt idx="2">
                  <c:v>Физико-математический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 formatCode="0.0%">
                  <c:v>0.82222222222222219</c:v>
                </c:pt>
                <c:pt idx="1">
                  <c:v>0.55072463768115965</c:v>
                </c:pt>
                <c:pt idx="2">
                  <c:v>0.61165048543689327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по профилю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18</a:t>
                    </a:r>
                    <a:r>
                      <a:rPr lang="en-US"/>
                      <a:t>%</a:t>
                    </a:r>
                  </a:p>
                </c:rich>
              </c:tx>
              <c:dLblPos val="outEnd"/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Лист1!$A$2:$A$4</c:f>
              <c:strCache>
                <c:ptCount val="3"/>
                <c:pt idx="0">
                  <c:v>Технологический</c:v>
                </c:pt>
                <c:pt idx="1">
                  <c:v>Социально-экономический</c:v>
                </c:pt>
                <c:pt idx="2">
                  <c:v>Физико-математический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 formatCode="0.0%">
                  <c:v>0.17777777777777778</c:v>
                </c:pt>
                <c:pt idx="1">
                  <c:v>0.43478260869565227</c:v>
                </c:pt>
                <c:pt idx="2">
                  <c:v>0.38834951456310685</c:v>
                </c:pt>
              </c:numCache>
            </c:numRef>
          </c:val>
        </c:ser>
        <c:dLbls>
          <c:showVal val="1"/>
        </c:dLbls>
        <c:axId val="106025344"/>
        <c:axId val="106026880"/>
      </c:barChart>
      <c:catAx>
        <c:axId val="106025344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106026880"/>
        <c:crosses val="autoZero"/>
        <c:auto val="1"/>
        <c:lblAlgn val="ctr"/>
        <c:lblOffset val="100"/>
      </c:catAx>
      <c:valAx>
        <c:axId val="106026880"/>
        <c:scaling>
          <c:orientation val="minMax"/>
        </c:scaling>
        <c:delete val="1"/>
        <c:axPos val="l"/>
        <c:numFmt formatCode="0.0%" sourceLinked="1"/>
        <c:tickLblPos val="none"/>
        <c:crossAx val="106025344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 год</c:v>
                </c:pt>
              </c:strCache>
            </c:strRef>
          </c:tx>
          <c:spPr>
            <a:solidFill>
              <a:srgbClr val="8064A2"/>
            </a:solidFill>
            <a:ln w="57150">
              <a:noFill/>
            </a:ln>
          </c:spPr>
          <c:dLbls>
            <c:txPr>
              <a:bodyPr/>
              <a:lstStyle/>
              <a:p>
                <a:pPr>
                  <a:defRPr b="1">
                    <a:latin typeface="Arial Narrow" pitchFamily="34" charset="0"/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Лист1!$A$2:$A$5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0.19400000000000001</c:v>
                </c:pt>
                <c:pt idx="1">
                  <c:v>0.50700000000000001</c:v>
                </c:pt>
                <c:pt idx="2">
                  <c:v>0.27100000000000002</c:v>
                </c:pt>
                <c:pt idx="3">
                  <c:v>2.8000000000000001E-2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 год</c:v>
                </c:pt>
              </c:strCache>
            </c:strRef>
          </c:tx>
          <c:spPr>
            <a:solidFill>
              <a:srgbClr val="3366FF"/>
            </a:solidFill>
            <a:ln w="57150">
              <a:noFill/>
            </a:ln>
          </c:spPr>
          <c:dLbls>
            <c:dLbl>
              <c:idx val="1"/>
              <c:layout>
                <c:manualLayout>
                  <c:x val="-1.2345679012345682E-2"/>
                  <c:y val="0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1.851851851851858E-2"/>
                  <c:y val="8.4180979826834652E-3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b="1">
                    <a:latin typeface="Arial Narrow" pitchFamily="34" charset="0"/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Лист1!$A$2:$A$5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0.12060000000000001</c:v>
                </c:pt>
                <c:pt idx="1">
                  <c:v>0.62180000000000013</c:v>
                </c:pt>
                <c:pt idx="2">
                  <c:v>0.25060000000000004</c:v>
                </c:pt>
                <c:pt idx="3">
                  <c:v>7.000000000000001E-3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 год</c:v>
                </c:pt>
              </c:strCache>
            </c:strRef>
          </c:tx>
          <c:spPr>
            <a:solidFill>
              <a:srgbClr val="33CC33"/>
            </a:solidFill>
            <a:ln w="57150">
              <a:noFill/>
            </a:ln>
          </c:spPr>
          <c:dLbls>
            <c:dLbl>
              <c:idx val="1"/>
              <c:layout>
                <c:manualLayout>
                  <c:x val="2.0061728395061731E-2"/>
                  <c:y val="0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1.6975308641975311E-2"/>
                  <c:y val="-5.612065321788976E-3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b="1">
                    <a:latin typeface="Arial Narrow" pitchFamily="34" charset="0"/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Лист1!$A$2:$A$5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4"/>
                <c:pt idx="0">
                  <c:v>0.19900000000000001</c:v>
                </c:pt>
                <c:pt idx="1">
                  <c:v>0.62800000000000011</c:v>
                </c:pt>
                <c:pt idx="2">
                  <c:v>0.16900000000000001</c:v>
                </c:pt>
                <c:pt idx="3" formatCode="0.0%">
                  <c:v>4.000000000000001E-3</c:v>
                </c:pt>
              </c:numCache>
            </c:numRef>
          </c:val>
        </c:ser>
        <c:dLbls>
          <c:showVal val="1"/>
        </c:dLbls>
        <c:gapWidth val="138"/>
        <c:overlap val="-11"/>
        <c:axId val="112805760"/>
        <c:axId val="112807296"/>
      </c:barChart>
      <c:catAx>
        <c:axId val="112805760"/>
        <c:scaling>
          <c:orientation val="minMax"/>
        </c:scaling>
        <c:axPos val="b"/>
        <c:tickLblPos val="nextTo"/>
        <c:txPr>
          <a:bodyPr/>
          <a:lstStyle/>
          <a:p>
            <a:pPr>
              <a:defRPr sz="2400" b="1"/>
            </a:pPr>
            <a:endParaRPr lang="ru-RU"/>
          </a:p>
        </c:txPr>
        <c:crossAx val="112807296"/>
        <c:crosses val="autoZero"/>
        <c:auto val="1"/>
        <c:lblAlgn val="ctr"/>
        <c:lblOffset val="100"/>
      </c:catAx>
      <c:valAx>
        <c:axId val="11280729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12805760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 год</c:v>
                </c:pt>
              </c:strCache>
            </c:strRef>
          </c:tx>
          <c:spPr>
            <a:ln w="57150"/>
          </c:spPr>
          <c:dLbls>
            <c:dLbl>
              <c:idx val="0"/>
              <c:layout>
                <c:manualLayout>
                  <c:x val="-1.0802469135802472E-2"/>
                  <c:y val="1.1224130643577957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2.6234567901234573E-2"/>
                  <c:y val="-1.403016330447244E-2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002060"/>
                    </a:solidFill>
                    <a:latin typeface="Arial Narrow" pitchFamily="34" charset="0"/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Лист1!$A$2:$A$5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0.26800000000000002</c:v>
                </c:pt>
                <c:pt idx="1">
                  <c:v>0.40700000000000003</c:v>
                </c:pt>
                <c:pt idx="2">
                  <c:v>0.31750000000000006</c:v>
                </c:pt>
                <c:pt idx="3" formatCode="0.00%">
                  <c:v>7.5000000000000015E-3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 год</c:v>
                </c:pt>
              </c:strCache>
            </c:strRef>
          </c:tx>
          <c:spPr>
            <a:ln w="57150"/>
          </c:spPr>
          <c:dLbls>
            <c:dLbl>
              <c:idx val="1"/>
              <c:layout>
                <c:manualLayout>
                  <c:x val="7.7160493827160516E-3"/>
                  <c:y val="5.612065321788976E-3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3.08641975308642E-3"/>
                  <c:y val="-2.806032660894488E-3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C00000"/>
                    </a:solidFill>
                    <a:latin typeface="Arial Narrow" pitchFamily="34" charset="0"/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Лист1!$A$2:$A$5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0.30120000000000002</c:v>
                </c:pt>
                <c:pt idx="1">
                  <c:v>0.42710000000000004</c:v>
                </c:pt>
                <c:pt idx="2">
                  <c:v>0.26700000000000002</c:v>
                </c:pt>
                <c:pt idx="3" formatCode="0.00%">
                  <c:v>4.7000000000000011E-3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dLbls>
            <c:dLbl>
              <c:idx val="1"/>
              <c:layout>
                <c:manualLayout>
                  <c:x val="7.7160493827160516E-3"/>
                  <c:y val="2.806032660894488E-3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1.3888888888888892E-2"/>
                  <c:y val="-5.612065321788976E-3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006600"/>
                    </a:solidFill>
                    <a:latin typeface="Arial Narrow" pitchFamily="34" charset="0"/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Лист1!$A$2:$A$5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4"/>
                <c:pt idx="0">
                  <c:v>0.36440000000000006</c:v>
                </c:pt>
                <c:pt idx="1">
                  <c:v>0.33860000000000007</c:v>
                </c:pt>
                <c:pt idx="2">
                  <c:v>0.29450000000000004</c:v>
                </c:pt>
                <c:pt idx="3" formatCode="0.00%">
                  <c:v>2.5000000000000005E-3</c:v>
                </c:pt>
              </c:numCache>
            </c:numRef>
          </c:val>
        </c:ser>
        <c:dLbls>
          <c:showVal val="1"/>
        </c:dLbls>
        <c:gapWidth val="155"/>
        <c:overlap val="-14"/>
        <c:axId val="112990080"/>
        <c:axId val="112991616"/>
      </c:barChart>
      <c:catAx>
        <c:axId val="112990080"/>
        <c:scaling>
          <c:orientation val="minMax"/>
        </c:scaling>
        <c:axPos val="b"/>
        <c:tickLblPos val="nextTo"/>
        <c:crossAx val="112991616"/>
        <c:crosses val="autoZero"/>
        <c:auto val="1"/>
        <c:lblAlgn val="ctr"/>
        <c:lblOffset val="100"/>
      </c:catAx>
      <c:valAx>
        <c:axId val="11299161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12990080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D34B60-1E85-4727-A261-1272C47027E1}" type="doc">
      <dgm:prSet loTypeId="urn:microsoft.com/office/officeart/2005/8/layout/vList5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2D98E11-75D1-4CD0-9C1D-A1B2B4A8C8BF}">
      <dgm:prSet/>
      <dgm:spPr/>
      <dgm:t>
        <a:bodyPr/>
        <a:lstStyle/>
        <a:p>
          <a:pPr rtl="0"/>
          <a:r>
            <a:rPr lang="ru-RU" dirty="0" smtClean="0"/>
            <a:t>Всего</a:t>
          </a:r>
          <a:endParaRPr lang="ru-RU" dirty="0"/>
        </a:p>
      </dgm:t>
    </dgm:pt>
    <dgm:pt modelId="{3B30BECB-3108-4867-A6F7-71670B243D0D}" type="parTrans" cxnId="{587730A3-96F7-4A35-8409-1BF5FF17BC9B}">
      <dgm:prSet/>
      <dgm:spPr/>
      <dgm:t>
        <a:bodyPr/>
        <a:lstStyle/>
        <a:p>
          <a:endParaRPr lang="ru-RU"/>
        </a:p>
      </dgm:t>
    </dgm:pt>
    <dgm:pt modelId="{220FC85B-CA9F-4759-8EB9-C10A2188BFA8}" type="sibTrans" cxnId="{587730A3-96F7-4A35-8409-1BF5FF17BC9B}">
      <dgm:prSet/>
      <dgm:spPr/>
      <dgm:t>
        <a:bodyPr/>
        <a:lstStyle/>
        <a:p>
          <a:endParaRPr lang="ru-RU"/>
        </a:p>
      </dgm:t>
    </dgm:pt>
    <dgm:pt modelId="{DD3C1D14-7802-43EC-A27C-A1267ACDE5AA}">
      <dgm:prSet/>
      <dgm:spPr/>
      <dgm:t>
        <a:bodyPr/>
        <a:lstStyle/>
        <a:p>
          <a:pPr rtl="0"/>
          <a:r>
            <a:rPr lang="ru-RU" dirty="0" smtClean="0"/>
            <a:t>828</a:t>
          </a:r>
          <a:endParaRPr lang="ru-RU" dirty="0"/>
        </a:p>
      </dgm:t>
    </dgm:pt>
    <dgm:pt modelId="{04F8E71B-43FB-4168-8214-B1BF7C110FCE}" type="parTrans" cxnId="{08BE841E-095B-469D-929E-B31D7E010198}">
      <dgm:prSet/>
      <dgm:spPr/>
      <dgm:t>
        <a:bodyPr/>
        <a:lstStyle/>
        <a:p>
          <a:endParaRPr lang="ru-RU"/>
        </a:p>
      </dgm:t>
    </dgm:pt>
    <dgm:pt modelId="{98E82938-749E-4A91-AFC4-FD5445B97793}" type="sibTrans" cxnId="{08BE841E-095B-469D-929E-B31D7E010198}">
      <dgm:prSet/>
      <dgm:spPr/>
      <dgm:t>
        <a:bodyPr/>
        <a:lstStyle/>
        <a:p>
          <a:endParaRPr lang="ru-RU"/>
        </a:p>
      </dgm:t>
    </dgm:pt>
    <dgm:pt modelId="{5B73F605-58FF-41FD-A3CC-5809343149B6}">
      <dgm:prSet/>
      <dgm:spPr/>
      <dgm:t>
        <a:bodyPr/>
        <a:lstStyle/>
        <a:p>
          <a:pPr rtl="0"/>
          <a:r>
            <a:rPr lang="ru-RU" dirty="0" smtClean="0"/>
            <a:t>ОГЭ</a:t>
          </a:r>
          <a:endParaRPr lang="ru-RU" dirty="0"/>
        </a:p>
      </dgm:t>
    </dgm:pt>
    <dgm:pt modelId="{995BEC57-D90B-4773-B834-72BB0DEB45E9}" type="parTrans" cxnId="{2D12D0A0-B474-46DF-83B2-88E0BD30CB0B}">
      <dgm:prSet/>
      <dgm:spPr/>
      <dgm:t>
        <a:bodyPr/>
        <a:lstStyle/>
        <a:p>
          <a:endParaRPr lang="ru-RU"/>
        </a:p>
      </dgm:t>
    </dgm:pt>
    <dgm:pt modelId="{DD0D8A3E-E8F1-46B1-8FC6-20D7EAB342B8}" type="sibTrans" cxnId="{2D12D0A0-B474-46DF-83B2-88E0BD30CB0B}">
      <dgm:prSet/>
      <dgm:spPr/>
      <dgm:t>
        <a:bodyPr/>
        <a:lstStyle/>
        <a:p>
          <a:endParaRPr lang="ru-RU"/>
        </a:p>
      </dgm:t>
    </dgm:pt>
    <dgm:pt modelId="{E216B268-4B97-45EB-A5ED-8F6B33F528B1}">
      <dgm:prSet/>
      <dgm:spPr/>
      <dgm:t>
        <a:bodyPr/>
        <a:lstStyle/>
        <a:p>
          <a:pPr rtl="0"/>
          <a:r>
            <a:rPr lang="ru-RU" dirty="0" smtClean="0"/>
            <a:t>815</a:t>
          </a:r>
          <a:endParaRPr lang="ru-RU" dirty="0"/>
        </a:p>
      </dgm:t>
    </dgm:pt>
    <dgm:pt modelId="{355B7BC4-1823-4717-8839-31CD02185C23}" type="parTrans" cxnId="{7C676054-F1F8-49EF-9AA1-D2E2C79955D1}">
      <dgm:prSet/>
      <dgm:spPr/>
      <dgm:t>
        <a:bodyPr/>
        <a:lstStyle/>
        <a:p>
          <a:endParaRPr lang="ru-RU"/>
        </a:p>
      </dgm:t>
    </dgm:pt>
    <dgm:pt modelId="{257792BE-01EF-46DF-AB28-8661ED866BA2}" type="sibTrans" cxnId="{7C676054-F1F8-49EF-9AA1-D2E2C79955D1}">
      <dgm:prSet/>
      <dgm:spPr/>
      <dgm:t>
        <a:bodyPr/>
        <a:lstStyle/>
        <a:p>
          <a:endParaRPr lang="ru-RU"/>
        </a:p>
      </dgm:t>
    </dgm:pt>
    <dgm:pt modelId="{F7D79D6D-CBE7-4859-AC4E-4897AEBAED83}">
      <dgm:prSet/>
      <dgm:spPr/>
      <dgm:t>
        <a:bodyPr/>
        <a:lstStyle/>
        <a:p>
          <a:pPr rtl="0"/>
          <a:r>
            <a:rPr lang="ru-RU" dirty="0" smtClean="0"/>
            <a:t>ГВЭ</a:t>
          </a:r>
          <a:endParaRPr lang="ru-RU" dirty="0"/>
        </a:p>
      </dgm:t>
    </dgm:pt>
    <dgm:pt modelId="{ED99C984-4533-4DA4-A986-EF599CE05656}" type="parTrans" cxnId="{3C730FFD-2CAB-4D3F-ABBB-E39E045E4D2C}">
      <dgm:prSet/>
      <dgm:spPr/>
      <dgm:t>
        <a:bodyPr/>
        <a:lstStyle/>
        <a:p>
          <a:endParaRPr lang="ru-RU"/>
        </a:p>
      </dgm:t>
    </dgm:pt>
    <dgm:pt modelId="{15CCB2E1-CCD5-424F-BF8C-300855CEAAD9}" type="sibTrans" cxnId="{3C730FFD-2CAB-4D3F-ABBB-E39E045E4D2C}">
      <dgm:prSet/>
      <dgm:spPr/>
      <dgm:t>
        <a:bodyPr/>
        <a:lstStyle/>
        <a:p>
          <a:endParaRPr lang="ru-RU"/>
        </a:p>
      </dgm:t>
    </dgm:pt>
    <dgm:pt modelId="{6C16C9A1-D5CA-4D12-B95D-1124B843A4BE}">
      <dgm:prSet/>
      <dgm:spPr/>
      <dgm:t>
        <a:bodyPr/>
        <a:lstStyle/>
        <a:p>
          <a:pPr rtl="0"/>
          <a:r>
            <a:rPr lang="ru-RU" dirty="0" smtClean="0"/>
            <a:t>13</a:t>
          </a:r>
          <a:endParaRPr lang="ru-RU" dirty="0"/>
        </a:p>
      </dgm:t>
    </dgm:pt>
    <dgm:pt modelId="{2F17DBAC-22ED-44DC-8406-87EBB85C4807}" type="parTrans" cxnId="{62646BB9-F2E2-4C60-9C88-01DB59AF3DF5}">
      <dgm:prSet/>
      <dgm:spPr/>
      <dgm:t>
        <a:bodyPr/>
        <a:lstStyle/>
        <a:p>
          <a:endParaRPr lang="ru-RU"/>
        </a:p>
      </dgm:t>
    </dgm:pt>
    <dgm:pt modelId="{E4A67B19-F9C3-4B39-8E92-6A0D6BC6C433}" type="sibTrans" cxnId="{62646BB9-F2E2-4C60-9C88-01DB59AF3DF5}">
      <dgm:prSet/>
      <dgm:spPr/>
      <dgm:t>
        <a:bodyPr/>
        <a:lstStyle/>
        <a:p>
          <a:endParaRPr lang="ru-RU"/>
        </a:p>
      </dgm:t>
    </dgm:pt>
    <dgm:pt modelId="{19BD8430-5668-43C7-95F8-E277F31965FA}" type="pres">
      <dgm:prSet presAssocID="{63D34B60-1E85-4727-A261-1272C47027E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5EE600-1F66-4516-A5D4-5008B76C5595}" type="pres">
      <dgm:prSet presAssocID="{72D98E11-75D1-4CD0-9C1D-A1B2B4A8C8BF}" presName="linNode" presStyleCnt="0"/>
      <dgm:spPr/>
    </dgm:pt>
    <dgm:pt modelId="{2E0376B9-59B1-4C35-AEDB-F87BD588D4C0}" type="pres">
      <dgm:prSet presAssocID="{72D98E11-75D1-4CD0-9C1D-A1B2B4A8C8BF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5BA1FB-9ED6-49AE-9045-BD3222421E98}" type="pres">
      <dgm:prSet presAssocID="{72D98E11-75D1-4CD0-9C1D-A1B2B4A8C8BF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8A4115-6EA0-4BBA-AA54-340782B49B39}" type="pres">
      <dgm:prSet presAssocID="{220FC85B-CA9F-4759-8EB9-C10A2188BFA8}" presName="sp" presStyleCnt="0"/>
      <dgm:spPr/>
    </dgm:pt>
    <dgm:pt modelId="{AF7AF6D7-3BE3-4C06-B5F8-D67D5E615769}" type="pres">
      <dgm:prSet presAssocID="{5B73F605-58FF-41FD-A3CC-5809343149B6}" presName="linNode" presStyleCnt="0"/>
      <dgm:spPr/>
    </dgm:pt>
    <dgm:pt modelId="{2C3FE75D-9775-4626-8255-C9C1EBF81AF1}" type="pres">
      <dgm:prSet presAssocID="{5B73F605-58FF-41FD-A3CC-5809343149B6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C9E828-372F-46B8-ABD0-0D925EA2275D}" type="pres">
      <dgm:prSet presAssocID="{5B73F605-58FF-41FD-A3CC-5809343149B6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5255AE-2A95-478F-ADA8-82BF70C9ACAF}" type="pres">
      <dgm:prSet presAssocID="{DD0D8A3E-E8F1-46B1-8FC6-20D7EAB342B8}" presName="sp" presStyleCnt="0"/>
      <dgm:spPr/>
    </dgm:pt>
    <dgm:pt modelId="{952DAEAC-4AB3-4719-89A2-CCB5CFE34E50}" type="pres">
      <dgm:prSet presAssocID="{F7D79D6D-CBE7-4859-AC4E-4897AEBAED83}" presName="linNode" presStyleCnt="0"/>
      <dgm:spPr/>
    </dgm:pt>
    <dgm:pt modelId="{3DE2EB1F-A365-484B-BD0A-70F55EF1319A}" type="pres">
      <dgm:prSet presAssocID="{F7D79D6D-CBE7-4859-AC4E-4897AEBAED83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0A6F1F-4221-4D2D-96FB-FDF02777CCE8}" type="pres">
      <dgm:prSet presAssocID="{F7D79D6D-CBE7-4859-AC4E-4897AEBAED83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2D3714-1E43-43A8-8DFE-F6303C2D9FC9}" type="presOf" srcId="{6C16C9A1-D5CA-4D12-B95D-1124B843A4BE}" destId="{170A6F1F-4221-4D2D-96FB-FDF02777CCE8}" srcOrd="0" destOrd="0" presId="urn:microsoft.com/office/officeart/2005/8/layout/vList5"/>
    <dgm:cxn modelId="{7C676054-F1F8-49EF-9AA1-D2E2C79955D1}" srcId="{5B73F605-58FF-41FD-A3CC-5809343149B6}" destId="{E216B268-4B97-45EB-A5ED-8F6B33F528B1}" srcOrd="0" destOrd="0" parTransId="{355B7BC4-1823-4717-8839-31CD02185C23}" sibTransId="{257792BE-01EF-46DF-AB28-8661ED866BA2}"/>
    <dgm:cxn modelId="{B6614EBE-054E-4366-8016-CD6CBF920F0A}" type="presOf" srcId="{DD3C1D14-7802-43EC-A27C-A1267ACDE5AA}" destId="{D25BA1FB-9ED6-49AE-9045-BD3222421E98}" srcOrd="0" destOrd="0" presId="urn:microsoft.com/office/officeart/2005/8/layout/vList5"/>
    <dgm:cxn modelId="{62646BB9-F2E2-4C60-9C88-01DB59AF3DF5}" srcId="{F7D79D6D-CBE7-4859-AC4E-4897AEBAED83}" destId="{6C16C9A1-D5CA-4D12-B95D-1124B843A4BE}" srcOrd="0" destOrd="0" parTransId="{2F17DBAC-22ED-44DC-8406-87EBB85C4807}" sibTransId="{E4A67B19-F9C3-4B39-8E92-6A0D6BC6C433}"/>
    <dgm:cxn modelId="{3432B025-61D2-4393-8B3E-36F36061BF6F}" type="presOf" srcId="{F7D79D6D-CBE7-4859-AC4E-4897AEBAED83}" destId="{3DE2EB1F-A365-484B-BD0A-70F55EF1319A}" srcOrd="0" destOrd="0" presId="urn:microsoft.com/office/officeart/2005/8/layout/vList5"/>
    <dgm:cxn modelId="{587730A3-96F7-4A35-8409-1BF5FF17BC9B}" srcId="{63D34B60-1E85-4727-A261-1272C47027E1}" destId="{72D98E11-75D1-4CD0-9C1D-A1B2B4A8C8BF}" srcOrd="0" destOrd="0" parTransId="{3B30BECB-3108-4867-A6F7-71670B243D0D}" sibTransId="{220FC85B-CA9F-4759-8EB9-C10A2188BFA8}"/>
    <dgm:cxn modelId="{08BE841E-095B-469D-929E-B31D7E010198}" srcId="{72D98E11-75D1-4CD0-9C1D-A1B2B4A8C8BF}" destId="{DD3C1D14-7802-43EC-A27C-A1267ACDE5AA}" srcOrd="0" destOrd="0" parTransId="{04F8E71B-43FB-4168-8214-B1BF7C110FCE}" sibTransId="{98E82938-749E-4A91-AFC4-FD5445B97793}"/>
    <dgm:cxn modelId="{5BA1ED81-932A-48BA-A02D-2A1D14DEB391}" type="presOf" srcId="{E216B268-4B97-45EB-A5ED-8F6B33F528B1}" destId="{46C9E828-372F-46B8-ABD0-0D925EA2275D}" srcOrd="0" destOrd="0" presId="urn:microsoft.com/office/officeart/2005/8/layout/vList5"/>
    <dgm:cxn modelId="{3C730FFD-2CAB-4D3F-ABBB-E39E045E4D2C}" srcId="{63D34B60-1E85-4727-A261-1272C47027E1}" destId="{F7D79D6D-CBE7-4859-AC4E-4897AEBAED83}" srcOrd="2" destOrd="0" parTransId="{ED99C984-4533-4DA4-A986-EF599CE05656}" sibTransId="{15CCB2E1-CCD5-424F-BF8C-300855CEAAD9}"/>
    <dgm:cxn modelId="{04EEF3CD-952E-4FE6-BC1A-B47FAF39C3D2}" type="presOf" srcId="{72D98E11-75D1-4CD0-9C1D-A1B2B4A8C8BF}" destId="{2E0376B9-59B1-4C35-AEDB-F87BD588D4C0}" srcOrd="0" destOrd="0" presId="urn:microsoft.com/office/officeart/2005/8/layout/vList5"/>
    <dgm:cxn modelId="{CA49A1CA-A18E-4873-9A91-4B06D29C2647}" type="presOf" srcId="{5B73F605-58FF-41FD-A3CC-5809343149B6}" destId="{2C3FE75D-9775-4626-8255-C9C1EBF81AF1}" srcOrd="0" destOrd="0" presId="urn:microsoft.com/office/officeart/2005/8/layout/vList5"/>
    <dgm:cxn modelId="{EADB520E-9BF9-4240-A4FC-790174C20D2A}" type="presOf" srcId="{63D34B60-1E85-4727-A261-1272C47027E1}" destId="{19BD8430-5668-43C7-95F8-E277F31965FA}" srcOrd="0" destOrd="0" presId="urn:microsoft.com/office/officeart/2005/8/layout/vList5"/>
    <dgm:cxn modelId="{2D12D0A0-B474-46DF-83B2-88E0BD30CB0B}" srcId="{63D34B60-1E85-4727-A261-1272C47027E1}" destId="{5B73F605-58FF-41FD-A3CC-5809343149B6}" srcOrd="1" destOrd="0" parTransId="{995BEC57-D90B-4773-B834-72BB0DEB45E9}" sibTransId="{DD0D8A3E-E8F1-46B1-8FC6-20D7EAB342B8}"/>
    <dgm:cxn modelId="{84BD4AB5-6E6B-45CB-9180-4AFD72C15678}" type="presParOf" srcId="{19BD8430-5668-43C7-95F8-E277F31965FA}" destId="{875EE600-1F66-4516-A5D4-5008B76C5595}" srcOrd="0" destOrd="0" presId="urn:microsoft.com/office/officeart/2005/8/layout/vList5"/>
    <dgm:cxn modelId="{89E9A1EB-1233-4C3B-8AD6-901CBC1516EC}" type="presParOf" srcId="{875EE600-1F66-4516-A5D4-5008B76C5595}" destId="{2E0376B9-59B1-4C35-AEDB-F87BD588D4C0}" srcOrd="0" destOrd="0" presId="urn:microsoft.com/office/officeart/2005/8/layout/vList5"/>
    <dgm:cxn modelId="{68D0AB3E-4F6D-446D-92B3-1E54602B9B09}" type="presParOf" srcId="{875EE600-1F66-4516-A5D4-5008B76C5595}" destId="{D25BA1FB-9ED6-49AE-9045-BD3222421E98}" srcOrd="1" destOrd="0" presId="urn:microsoft.com/office/officeart/2005/8/layout/vList5"/>
    <dgm:cxn modelId="{B45B0FAB-FB2A-4942-BC29-2D06E9D53E5F}" type="presParOf" srcId="{19BD8430-5668-43C7-95F8-E277F31965FA}" destId="{478A4115-6EA0-4BBA-AA54-340782B49B39}" srcOrd="1" destOrd="0" presId="urn:microsoft.com/office/officeart/2005/8/layout/vList5"/>
    <dgm:cxn modelId="{C2F109ED-1E2D-4ECC-AB32-72067F9BE276}" type="presParOf" srcId="{19BD8430-5668-43C7-95F8-E277F31965FA}" destId="{AF7AF6D7-3BE3-4C06-B5F8-D67D5E615769}" srcOrd="2" destOrd="0" presId="urn:microsoft.com/office/officeart/2005/8/layout/vList5"/>
    <dgm:cxn modelId="{4DCCC78B-1427-4EBC-A1B0-C89D7E6D4E35}" type="presParOf" srcId="{AF7AF6D7-3BE3-4C06-B5F8-D67D5E615769}" destId="{2C3FE75D-9775-4626-8255-C9C1EBF81AF1}" srcOrd="0" destOrd="0" presId="urn:microsoft.com/office/officeart/2005/8/layout/vList5"/>
    <dgm:cxn modelId="{567A5415-1A22-48FF-8B22-6AD2B2612F13}" type="presParOf" srcId="{AF7AF6D7-3BE3-4C06-B5F8-D67D5E615769}" destId="{46C9E828-372F-46B8-ABD0-0D925EA2275D}" srcOrd="1" destOrd="0" presId="urn:microsoft.com/office/officeart/2005/8/layout/vList5"/>
    <dgm:cxn modelId="{65D14769-A5D6-4C8B-80F9-D00FBC2A8198}" type="presParOf" srcId="{19BD8430-5668-43C7-95F8-E277F31965FA}" destId="{C45255AE-2A95-478F-ADA8-82BF70C9ACAF}" srcOrd="3" destOrd="0" presId="urn:microsoft.com/office/officeart/2005/8/layout/vList5"/>
    <dgm:cxn modelId="{A952CB5B-1A50-4EC3-BC42-0CE8E47489D3}" type="presParOf" srcId="{19BD8430-5668-43C7-95F8-E277F31965FA}" destId="{952DAEAC-4AB3-4719-89A2-CCB5CFE34E50}" srcOrd="4" destOrd="0" presId="urn:microsoft.com/office/officeart/2005/8/layout/vList5"/>
    <dgm:cxn modelId="{7C651163-14B2-4227-AE55-95AD4A4E19EA}" type="presParOf" srcId="{952DAEAC-4AB3-4719-89A2-CCB5CFE34E50}" destId="{3DE2EB1F-A365-484B-BD0A-70F55EF1319A}" srcOrd="0" destOrd="0" presId="urn:microsoft.com/office/officeart/2005/8/layout/vList5"/>
    <dgm:cxn modelId="{C9187A68-C580-4441-B486-634B88C1F204}" type="presParOf" srcId="{952DAEAC-4AB3-4719-89A2-CCB5CFE34E50}" destId="{170A6F1F-4221-4D2D-96FB-FDF02777CCE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41C3BC-F7E3-4C35-8763-F8F00857B4DA}" type="doc">
      <dgm:prSet loTypeId="urn:microsoft.com/office/officeart/2005/8/layout/lProcess3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9E27CD7-0870-43EB-A2AB-37C5458C426B}">
      <dgm:prSet/>
      <dgm:spPr/>
      <dgm:t>
        <a:bodyPr/>
        <a:lstStyle/>
        <a:p>
          <a:pPr rtl="0"/>
          <a:r>
            <a:rPr lang="ru-RU" dirty="0" smtClean="0"/>
            <a:t>12 </a:t>
          </a:r>
          <a:endParaRPr lang="ru-RU" dirty="0"/>
        </a:p>
      </dgm:t>
    </dgm:pt>
    <dgm:pt modelId="{4FB19BD7-CEFB-4C0C-A2AD-734F2CFF65D3}" type="parTrans" cxnId="{77390905-A4F8-4F46-AE0F-5D3194C74494}">
      <dgm:prSet/>
      <dgm:spPr/>
      <dgm:t>
        <a:bodyPr/>
        <a:lstStyle/>
        <a:p>
          <a:endParaRPr lang="ru-RU"/>
        </a:p>
      </dgm:t>
    </dgm:pt>
    <dgm:pt modelId="{FFE9915A-D88A-42BB-AD16-F39A76072321}" type="sibTrans" cxnId="{77390905-A4F8-4F46-AE0F-5D3194C74494}">
      <dgm:prSet/>
      <dgm:spPr/>
      <dgm:t>
        <a:bodyPr/>
        <a:lstStyle/>
        <a:p>
          <a:endParaRPr lang="ru-RU"/>
        </a:p>
      </dgm:t>
    </dgm:pt>
    <dgm:pt modelId="{EB67C619-B103-4F92-9607-9282A7695148}">
      <dgm:prSet/>
      <dgm:spPr/>
      <dgm:t>
        <a:bodyPr/>
        <a:lstStyle/>
        <a:p>
          <a:pPr rtl="0"/>
          <a:r>
            <a:rPr lang="ru-RU" dirty="0" smtClean="0"/>
            <a:t>учащихся</a:t>
          </a:r>
          <a:endParaRPr lang="ru-RU" dirty="0"/>
        </a:p>
      </dgm:t>
    </dgm:pt>
    <dgm:pt modelId="{1FE52EDF-3848-47FC-BE8D-C2079CE94A9D}" type="parTrans" cxnId="{28A255BF-5871-4D43-94D9-932DDCD4E711}">
      <dgm:prSet/>
      <dgm:spPr/>
      <dgm:t>
        <a:bodyPr/>
        <a:lstStyle/>
        <a:p>
          <a:endParaRPr lang="ru-RU"/>
        </a:p>
      </dgm:t>
    </dgm:pt>
    <dgm:pt modelId="{112C6A9C-F250-4E6D-8C59-197129198CAA}" type="sibTrans" cxnId="{28A255BF-5871-4D43-94D9-932DDCD4E711}">
      <dgm:prSet/>
      <dgm:spPr/>
      <dgm:t>
        <a:bodyPr/>
        <a:lstStyle/>
        <a:p>
          <a:endParaRPr lang="ru-RU"/>
        </a:p>
      </dgm:t>
    </dgm:pt>
    <dgm:pt modelId="{9EAB8A19-53CE-482F-9402-B262FB32F010}">
      <dgm:prSet/>
      <dgm:spPr/>
      <dgm:t>
        <a:bodyPr/>
        <a:lstStyle/>
        <a:p>
          <a:pPr rtl="0"/>
          <a:r>
            <a:rPr lang="ru-RU" dirty="0" smtClean="0"/>
            <a:t>9</a:t>
          </a:r>
          <a:endParaRPr lang="ru-RU" dirty="0"/>
        </a:p>
      </dgm:t>
    </dgm:pt>
    <dgm:pt modelId="{78C57DFF-E5A1-4A90-B827-AD78F4C07907}" type="parTrans" cxnId="{621E60A0-D676-40B3-8474-EF270E7FCB05}">
      <dgm:prSet/>
      <dgm:spPr/>
      <dgm:t>
        <a:bodyPr/>
        <a:lstStyle/>
        <a:p>
          <a:endParaRPr lang="ru-RU"/>
        </a:p>
      </dgm:t>
    </dgm:pt>
    <dgm:pt modelId="{4B287EAC-46E1-4542-BCC6-1CD276BFB0F5}" type="sibTrans" cxnId="{621E60A0-D676-40B3-8474-EF270E7FCB05}">
      <dgm:prSet/>
      <dgm:spPr/>
      <dgm:t>
        <a:bodyPr/>
        <a:lstStyle/>
        <a:p>
          <a:endParaRPr lang="ru-RU"/>
        </a:p>
      </dgm:t>
    </dgm:pt>
    <dgm:pt modelId="{6B872EDC-C51A-4A3D-92A5-C75086E06232}">
      <dgm:prSet/>
      <dgm:spPr/>
      <dgm:t>
        <a:bodyPr/>
        <a:lstStyle/>
        <a:p>
          <a:pPr rtl="0"/>
          <a:r>
            <a:rPr lang="ru-RU" dirty="0" smtClean="0"/>
            <a:t>в ППЭ</a:t>
          </a:r>
          <a:endParaRPr lang="ru-RU" dirty="0"/>
        </a:p>
      </dgm:t>
    </dgm:pt>
    <dgm:pt modelId="{7063FDAA-AF52-4A98-906B-66E49CD2ACB9}" type="parTrans" cxnId="{F2189341-0921-4CF3-ADCF-646C4BAAFF40}">
      <dgm:prSet/>
      <dgm:spPr/>
      <dgm:t>
        <a:bodyPr/>
        <a:lstStyle/>
        <a:p>
          <a:endParaRPr lang="ru-RU"/>
        </a:p>
      </dgm:t>
    </dgm:pt>
    <dgm:pt modelId="{3FD355A4-2AA7-4883-9A91-9583781BA51D}" type="sibTrans" cxnId="{F2189341-0921-4CF3-ADCF-646C4BAAFF40}">
      <dgm:prSet/>
      <dgm:spPr/>
      <dgm:t>
        <a:bodyPr/>
        <a:lstStyle/>
        <a:p>
          <a:endParaRPr lang="ru-RU"/>
        </a:p>
      </dgm:t>
    </dgm:pt>
    <dgm:pt modelId="{5BAD5FBD-5FC3-4CBA-BCC2-4DED772ADF46}">
      <dgm:prSet/>
      <dgm:spPr/>
      <dgm:t>
        <a:bodyPr/>
        <a:lstStyle/>
        <a:p>
          <a:pPr rtl="0"/>
          <a:r>
            <a:rPr lang="ru-RU" dirty="0" smtClean="0"/>
            <a:t>3 </a:t>
          </a:r>
          <a:endParaRPr lang="ru-RU" dirty="0"/>
        </a:p>
      </dgm:t>
    </dgm:pt>
    <dgm:pt modelId="{80F888C3-1170-47F8-858D-2FB3DDC258CF}" type="parTrans" cxnId="{967C8444-0B00-4491-BE22-20DE8251691F}">
      <dgm:prSet/>
      <dgm:spPr/>
      <dgm:t>
        <a:bodyPr/>
        <a:lstStyle/>
        <a:p>
          <a:endParaRPr lang="ru-RU"/>
        </a:p>
      </dgm:t>
    </dgm:pt>
    <dgm:pt modelId="{7E8ABFE9-B612-4F4D-8C17-F4F0CF852A5C}" type="sibTrans" cxnId="{967C8444-0B00-4491-BE22-20DE8251691F}">
      <dgm:prSet/>
      <dgm:spPr/>
      <dgm:t>
        <a:bodyPr/>
        <a:lstStyle/>
        <a:p>
          <a:endParaRPr lang="ru-RU"/>
        </a:p>
      </dgm:t>
    </dgm:pt>
    <dgm:pt modelId="{BD26715C-D9F9-4915-9B1A-63553A00C612}">
      <dgm:prSet/>
      <dgm:spPr/>
      <dgm:t>
        <a:bodyPr/>
        <a:lstStyle/>
        <a:p>
          <a:pPr rtl="0"/>
          <a:r>
            <a:rPr lang="ru-RU" dirty="0" smtClean="0"/>
            <a:t>на дому</a:t>
          </a:r>
          <a:endParaRPr lang="ru-RU" dirty="0"/>
        </a:p>
      </dgm:t>
    </dgm:pt>
    <dgm:pt modelId="{A97D80F5-E883-4311-8131-3CA38632088F}" type="parTrans" cxnId="{B018D50A-BD21-4059-9320-8B9A2F5DF294}">
      <dgm:prSet/>
      <dgm:spPr/>
      <dgm:t>
        <a:bodyPr/>
        <a:lstStyle/>
        <a:p>
          <a:endParaRPr lang="ru-RU"/>
        </a:p>
      </dgm:t>
    </dgm:pt>
    <dgm:pt modelId="{CB04705C-12DD-44F0-BAAD-EFEA7B6C70F7}" type="sibTrans" cxnId="{B018D50A-BD21-4059-9320-8B9A2F5DF294}">
      <dgm:prSet/>
      <dgm:spPr/>
      <dgm:t>
        <a:bodyPr/>
        <a:lstStyle/>
        <a:p>
          <a:endParaRPr lang="ru-RU"/>
        </a:p>
      </dgm:t>
    </dgm:pt>
    <dgm:pt modelId="{E0F1A517-9314-45C2-81C8-39B4A3552297}" type="pres">
      <dgm:prSet presAssocID="{B241C3BC-F7E3-4C35-8763-F8F00857B4DA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2860664-2729-4EAC-965D-90FAB6603669}" type="pres">
      <dgm:prSet presAssocID="{49E27CD7-0870-43EB-A2AB-37C5458C426B}" presName="horFlow" presStyleCnt="0"/>
      <dgm:spPr/>
    </dgm:pt>
    <dgm:pt modelId="{20D3A4AD-F3E8-4FEE-8CAB-D15A3E9F49DC}" type="pres">
      <dgm:prSet presAssocID="{49E27CD7-0870-43EB-A2AB-37C5458C426B}" presName="bigChev" presStyleLbl="node1" presStyleIdx="0" presStyleCnt="3"/>
      <dgm:spPr/>
      <dgm:t>
        <a:bodyPr/>
        <a:lstStyle/>
        <a:p>
          <a:endParaRPr lang="ru-RU"/>
        </a:p>
      </dgm:t>
    </dgm:pt>
    <dgm:pt modelId="{DC3EAF07-B573-4A2D-9B2B-68B201C9CB49}" type="pres">
      <dgm:prSet presAssocID="{1FE52EDF-3848-47FC-BE8D-C2079CE94A9D}" presName="parTrans" presStyleCnt="0"/>
      <dgm:spPr/>
    </dgm:pt>
    <dgm:pt modelId="{FE9B631C-A708-40E0-943E-46599F5E6823}" type="pres">
      <dgm:prSet presAssocID="{EB67C619-B103-4F92-9607-9282A7695148}" presName="node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C8E6D2-CF0F-41BA-84C6-4DBBEC4A29A1}" type="pres">
      <dgm:prSet presAssocID="{49E27CD7-0870-43EB-A2AB-37C5458C426B}" presName="vSp" presStyleCnt="0"/>
      <dgm:spPr/>
    </dgm:pt>
    <dgm:pt modelId="{EF307DC7-E28B-4132-9F9D-17375C7079C6}" type="pres">
      <dgm:prSet presAssocID="{9EAB8A19-53CE-482F-9402-B262FB32F010}" presName="horFlow" presStyleCnt="0"/>
      <dgm:spPr/>
    </dgm:pt>
    <dgm:pt modelId="{54C39A18-B78A-4CBB-AF21-FBDF28B92090}" type="pres">
      <dgm:prSet presAssocID="{9EAB8A19-53CE-482F-9402-B262FB32F010}" presName="bigChev" presStyleLbl="node1" presStyleIdx="1" presStyleCnt="3"/>
      <dgm:spPr/>
      <dgm:t>
        <a:bodyPr/>
        <a:lstStyle/>
        <a:p>
          <a:endParaRPr lang="ru-RU"/>
        </a:p>
      </dgm:t>
    </dgm:pt>
    <dgm:pt modelId="{46342CC4-03F4-4E37-811C-B7D4881C41FB}" type="pres">
      <dgm:prSet presAssocID="{7063FDAA-AF52-4A98-906B-66E49CD2ACB9}" presName="parTrans" presStyleCnt="0"/>
      <dgm:spPr/>
    </dgm:pt>
    <dgm:pt modelId="{A4B1C914-3218-4E63-BCAE-E8958DAE4398}" type="pres">
      <dgm:prSet presAssocID="{6B872EDC-C51A-4A3D-92A5-C75086E06232}" presName="node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ACC563-D9A0-44E7-91E8-DCFC23A3885B}" type="pres">
      <dgm:prSet presAssocID="{9EAB8A19-53CE-482F-9402-B262FB32F010}" presName="vSp" presStyleCnt="0"/>
      <dgm:spPr/>
    </dgm:pt>
    <dgm:pt modelId="{797971EA-88C2-4113-AA74-A7FDF1CF8B32}" type="pres">
      <dgm:prSet presAssocID="{5BAD5FBD-5FC3-4CBA-BCC2-4DED772ADF46}" presName="horFlow" presStyleCnt="0"/>
      <dgm:spPr/>
    </dgm:pt>
    <dgm:pt modelId="{E0166346-30A3-45C0-A2B5-86A99D86D398}" type="pres">
      <dgm:prSet presAssocID="{5BAD5FBD-5FC3-4CBA-BCC2-4DED772ADF46}" presName="bigChev" presStyleLbl="node1" presStyleIdx="2" presStyleCnt="3"/>
      <dgm:spPr/>
      <dgm:t>
        <a:bodyPr/>
        <a:lstStyle/>
        <a:p>
          <a:endParaRPr lang="ru-RU"/>
        </a:p>
      </dgm:t>
    </dgm:pt>
    <dgm:pt modelId="{CFBCF397-DF53-40D8-80E7-330F2F421231}" type="pres">
      <dgm:prSet presAssocID="{A97D80F5-E883-4311-8131-3CA38632088F}" presName="parTrans" presStyleCnt="0"/>
      <dgm:spPr/>
    </dgm:pt>
    <dgm:pt modelId="{C0139D2E-1C99-486C-8BE8-C55FC794DA47}" type="pres">
      <dgm:prSet presAssocID="{BD26715C-D9F9-4915-9B1A-63553A00C612}" presName="node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0CAF69-256E-407B-BFD1-C020CA505B8F}" type="presOf" srcId="{5BAD5FBD-5FC3-4CBA-BCC2-4DED772ADF46}" destId="{E0166346-30A3-45C0-A2B5-86A99D86D398}" srcOrd="0" destOrd="0" presId="urn:microsoft.com/office/officeart/2005/8/layout/lProcess3"/>
    <dgm:cxn modelId="{28A255BF-5871-4D43-94D9-932DDCD4E711}" srcId="{49E27CD7-0870-43EB-A2AB-37C5458C426B}" destId="{EB67C619-B103-4F92-9607-9282A7695148}" srcOrd="0" destOrd="0" parTransId="{1FE52EDF-3848-47FC-BE8D-C2079CE94A9D}" sibTransId="{112C6A9C-F250-4E6D-8C59-197129198CAA}"/>
    <dgm:cxn modelId="{AA7EFBAE-C3D4-4480-8929-5086820EE9D2}" type="presOf" srcId="{49E27CD7-0870-43EB-A2AB-37C5458C426B}" destId="{20D3A4AD-F3E8-4FEE-8CAB-D15A3E9F49DC}" srcOrd="0" destOrd="0" presId="urn:microsoft.com/office/officeart/2005/8/layout/lProcess3"/>
    <dgm:cxn modelId="{D7533A72-1C71-4C72-AA4F-BC47BDB6E986}" type="presOf" srcId="{EB67C619-B103-4F92-9607-9282A7695148}" destId="{FE9B631C-A708-40E0-943E-46599F5E6823}" srcOrd="0" destOrd="0" presId="urn:microsoft.com/office/officeart/2005/8/layout/lProcess3"/>
    <dgm:cxn modelId="{875A3B9A-0268-4858-8820-C085EA62BC9E}" type="presOf" srcId="{B241C3BC-F7E3-4C35-8763-F8F00857B4DA}" destId="{E0F1A517-9314-45C2-81C8-39B4A3552297}" srcOrd="0" destOrd="0" presId="urn:microsoft.com/office/officeart/2005/8/layout/lProcess3"/>
    <dgm:cxn modelId="{B018D50A-BD21-4059-9320-8B9A2F5DF294}" srcId="{5BAD5FBD-5FC3-4CBA-BCC2-4DED772ADF46}" destId="{BD26715C-D9F9-4915-9B1A-63553A00C612}" srcOrd="0" destOrd="0" parTransId="{A97D80F5-E883-4311-8131-3CA38632088F}" sibTransId="{CB04705C-12DD-44F0-BAAD-EFEA7B6C70F7}"/>
    <dgm:cxn modelId="{F2189341-0921-4CF3-ADCF-646C4BAAFF40}" srcId="{9EAB8A19-53CE-482F-9402-B262FB32F010}" destId="{6B872EDC-C51A-4A3D-92A5-C75086E06232}" srcOrd="0" destOrd="0" parTransId="{7063FDAA-AF52-4A98-906B-66E49CD2ACB9}" sibTransId="{3FD355A4-2AA7-4883-9A91-9583781BA51D}"/>
    <dgm:cxn modelId="{2057AF56-D300-4978-B4B7-87771843AE6E}" type="presOf" srcId="{9EAB8A19-53CE-482F-9402-B262FB32F010}" destId="{54C39A18-B78A-4CBB-AF21-FBDF28B92090}" srcOrd="0" destOrd="0" presId="urn:microsoft.com/office/officeart/2005/8/layout/lProcess3"/>
    <dgm:cxn modelId="{621E60A0-D676-40B3-8474-EF270E7FCB05}" srcId="{B241C3BC-F7E3-4C35-8763-F8F00857B4DA}" destId="{9EAB8A19-53CE-482F-9402-B262FB32F010}" srcOrd="1" destOrd="0" parTransId="{78C57DFF-E5A1-4A90-B827-AD78F4C07907}" sibTransId="{4B287EAC-46E1-4542-BCC6-1CD276BFB0F5}"/>
    <dgm:cxn modelId="{77390905-A4F8-4F46-AE0F-5D3194C74494}" srcId="{B241C3BC-F7E3-4C35-8763-F8F00857B4DA}" destId="{49E27CD7-0870-43EB-A2AB-37C5458C426B}" srcOrd="0" destOrd="0" parTransId="{4FB19BD7-CEFB-4C0C-A2AD-734F2CFF65D3}" sibTransId="{FFE9915A-D88A-42BB-AD16-F39A76072321}"/>
    <dgm:cxn modelId="{C4DC8654-BCEF-4F75-9808-EEC9AE16534C}" type="presOf" srcId="{6B872EDC-C51A-4A3D-92A5-C75086E06232}" destId="{A4B1C914-3218-4E63-BCAE-E8958DAE4398}" srcOrd="0" destOrd="0" presId="urn:microsoft.com/office/officeart/2005/8/layout/lProcess3"/>
    <dgm:cxn modelId="{967C8444-0B00-4491-BE22-20DE8251691F}" srcId="{B241C3BC-F7E3-4C35-8763-F8F00857B4DA}" destId="{5BAD5FBD-5FC3-4CBA-BCC2-4DED772ADF46}" srcOrd="2" destOrd="0" parTransId="{80F888C3-1170-47F8-858D-2FB3DDC258CF}" sibTransId="{7E8ABFE9-B612-4F4D-8C17-F4F0CF852A5C}"/>
    <dgm:cxn modelId="{C8AAC2F5-B001-4E27-9889-86B48727FDC8}" type="presOf" srcId="{BD26715C-D9F9-4915-9B1A-63553A00C612}" destId="{C0139D2E-1C99-486C-8BE8-C55FC794DA47}" srcOrd="0" destOrd="0" presId="urn:microsoft.com/office/officeart/2005/8/layout/lProcess3"/>
    <dgm:cxn modelId="{DBA385E3-50C0-4FA2-9635-41141407C45E}" type="presParOf" srcId="{E0F1A517-9314-45C2-81C8-39B4A3552297}" destId="{72860664-2729-4EAC-965D-90FAB6603669}" srcOrd="0" destOrd="0" presId="urn:microsoft.com/office/officeart/2005/8/layout/lProcess3"/>
    <dgm:cxn modelId="{BA8F92F8-0634-4481-BFB6-813EA5FF58C7}" type="presParOf" srcId="{72860664-2729-4EAC-965D-90FAB6603669}" destId="{20D3A4AD-F3E8-4FEE-8CAB-D15A3E9F49DC}" srcOrd="0" destOrd="0" presId="urn:microsoft.com/office/officeart/2005/8/layout/lProcess3"/>
    <dgm:cxn modelId="{7655F26C-755F-44CC-BAED-5D5C831A4D95}" type="presParOf" srcId="{72860664-2729-4EAC-965D-90FAB6603669}" destId="{DC3EAF07-B573-4A2D-9B2B-68B201C9CB49}" srcOrd="1" destOrd="0" presId="urn:microsoft.com/office/officeart/2005/8/layout/lProcess3"/>
    <dgm:cxn modelId="{AD882C22-D875-419E-A7E6-40A87820E149}" type="presParOf" srcId="{72860664-2729-4EAC-965D-90FAB6603669}" destId="{FE9B631C-A708-40E0-943E-46599F5E6823}" srcOrd="2" destOrd="0" presId="urn:microsoft.com/office/officeart/2005/8/layout/lProcess3"/>
    <dgm:cxn modelId="{7EE3DE41-59C6-4370-824A-8537AE399E82}" type="presParOf" srcId="{E0F1A517-9314-45C2-81C8-39B4A3552297}" destId="{DCC8E6D2-CF0F-41BA-84C6-4DBBEC4A29A1}" srcOrd="1" destOrd="0" presId="urn:microsoft.com/office/officeart/2005/8/layout/lProcess3"/>
    <dgm:cxn modelId="{667DAFE3-53BF-42BC-84E7-08B40C9844E7}" type="presParOf" srcId="{E0F1A517-9314-45C2-81C8-39B4A3552297}" destId="{EF307DC7-E28B-4132-9F9D-17375C7079C6}" srcOrd="2" destOrd="0" presId="urn:microsoft.com/office/officeart/2005/8/layout/lProcess3"/>
    <dgm:cxn modelId="{BA3F9CE1-AC4B-491B-92EA-59500174819A}" type="presParOf" srcId="{EF307DC7-E28B-4132-9F9D-17375C7079C6}" destId="{54C39A18-B78A-4CBB-AF21-FBDF28B92090}" srcOrd="0" destOrd="0" presId="urn:microsoft.com/office/officeart/2005/8/layout/lProcess3"/>
    <dgm:cxn modelId="{F691B1EC-4EE3-4CBC-8025-53046BE58626}" type="presParOf" srcId="{EF307DC7-E28B-4132-9F9D-17375C7079C6}" destId="{46342CC4-03F4-4E37-811C-B7D4881C41FB}" srcOrd="1" destOrd="0" presId="urn:microsoft.com/office/officeart/2005/8/layout/lProcess3"/>
    <dgm:cxn modelId="{3A98423C-DF2E-4CD2-B2D4-60828D517884}" type="presParOf" srcId="{EF307DC7-E28B-4132-9F9D-17375C7079C6}" destId="{A4B1C914-3218-4E63-BCAE-E8958DAE4398}" srcOrd="2" destOrd="0" presId="urn:microsoft.com/office/officeart/2005/8/layout/lProcess3"/>
    <dgm:cxn modelId="{1396692F-46A9-44F7-A694-867E3AAE4560}" type="presParOf" srcId="{E0F1A517-9314-45C2-81C8-39B4A3552297}" destId="{6BACC563-D9A0-44E7-91E8-DCFC23A3885B}" srcOrd="3" destOrd="0" presId="urn:microsoft.com/office/officeart/2005/8/layout/lProcess3"/>
    <dgm:cxn modelId="{8DB3B9CB-7169-4B13-9FF5-4FDB61795AA5}" type="presParOf" srcId="{E0F1A517-9314-45C2-81C8-39B4A3552297}" destId="{797971EA-88C2-4113-AA74-A7FDF1CF8B32}" srcOrd="4" destOrd="0" presId="urn:microsoft.com/office/officeart/2005/8/layout/lProcess3"/>
    <dgm:cxn modelId="{43B43B82-1CB9-458B-9837-892A17A9292A}" type="presParOf" srcId="{797971EA-88C2-4113-AA74-A7FDF1CF8B32}" destId="{E0166346-30A3-45C0-A2B5-86A99D86D398}" srcOrd="0" destOrd="0" presId="urn:microsoft.com/office/officeart/2005/8/layout/lProcess3"/>
    <dgm:cxn modelId="{656F049B-3EAE-420C-829D-7F8D07996F5A}" type="presParOf" srcId="{797971EA-88C2-4113-AA74-A7FDF1CF8B32}" destId="{CFBCF397-DF53-40D8-80E7-330F2F421231}" srcOrd="1" destOrd="0" presId="urn:microsoft.com/office/officeart/2005/8/layout/lProcess3"/>
    <dgm:cxn modelId="{B93772B7-0F55-4CD1-A8AB-43C054821C10}" type="presParOf" srcId="{797971EA-88C2-4113-AA74-A7FDF1CF8B32}" destId="{C0139D2E-1C99-486C-8BE8-C55FC794DA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41A656-36DD-4694-9570-021222DAAF70}" type="doc">
      <dgm:prSet loTypeId="urn:microsoft.com/office/officeart/2005/8/layout/vList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DF69BD2-3CFB-4278-8ED0-A32824944BD5}">
      <dgm:prSet/>
      <dgm:spPr/>
      <dgm:t>
        <a:bodyPr/>
        <a:lstStyle/>
        <a:p>
          <a:pPr rtl="0"/>
          <a:r>
            <a:rPr lang="ru-RU" dirty="0" smtClean="0"/>
            <a:t>Создание </a:t>
          </a:r>
          <a:r>
            <a:rPr lang="ru-RU" dirty="0" err="1" smtClean="0"/>
            <a:t>безбарьерной</a:t>
          </a:r>
          <a:r>
            <a:rPr lang="ru-RU" dirty="0" smtClean="0"/>
            <a:t> среды и повышение уровня доступности зданий и сооружений инвалидам с ограничением двигательных функций</a:t>
          </a:r>
          <a:endParaRPr lang="ru-RU" dirty="0"/>
        </a:p>
      </dgm:t>
    </dgm:pt>
    <dgm:pt modelId="{E95F15A3-6A39-4818-BD65-458B17DFC871}" type="parTrans" cxnId="{BA53777E-8793-49FE-A229-D8204315168F}">
      <dgm:prSet/>
      <dgm:spPr/>
      <dgm:t>
        <a:bodyPr/>
        <a:lstStyle/>
        <a:p>
          <a:endParaRPr lang="ru-RU"/>
        </a:p>
      </dgm:t>
    </dgm:pt>
    <dgm:pt modelId="{DEF417EF-ED24-490A-BC18-52F74B1CB5F3}" type="sibTrans" cxnId="{BA53777E-8793-49FE-A229-D8204315168F}">
      <dgm:prSet/>
      <dgm:spPr/>
      <dgm:t>
        <a:bodyPr/>
        <a:lstStyle/>
        <a:p>
          <a:endParaRPr lang="ru-RU"/>
        </a:p>
      </dgm:t>
    </dgm:pt>
    <dgm:pt modelId="{6BC061D0-9966-4F8A-8094-63A4C6ABB395}">
      <dgm:prSet/>
      <dgm:spPr/>
      <dgm:t>
        <a:bodyPr/>
        <a:lstStyle/>
        <a:p>
          <a:pPr rtl="0"/>
          <a:r>
            <a:rPr lang="ru-RU" dirty="0" smtClean="0"/>
            <a:t>Организационно-педагогическое сопровождение учащихся с ограниченными возможностями здоровья</a:t>
          </a:r>
          <a:endParaRPr lang="ru-RU" dirty="0"/>
        </a:p>
      </dgm:t>
    </dgm:pt>
    <dgm:pt modelId="{4262150B-B567-4781-ADAC-8AE0ADA7111B}" type="parTrans" cxnId="{83FE991D-EB4F-4028-8AF5-F9DE59BE0F08}">
      <dgm:prSet/>
      <dgm:spPr/>
      <dgm:t>
        <a:bodyPr/>
        <a:lstStyle/>
        <a:p>
          <a:endParaRPr lang="ru-RU"/>
        </a:p>
      </dgm:t>
    </dgm:pt>
    <dgm:pt modelId="{6A54F989-B3FA-4E8B-B492-D69604A8D298}" type="sibTrans" cxnId="{83FE991D-EB4F-4028-8AF5-F9DE59BE0F08}">
      <dgm:prSet/>
      <dgm:spPr/>
      <dgm:t>
        <a:bodyPr/>
        <a:lstStyle/>
        <a:p>
          <a:endParaRPr lang="ru-RU"/>
        </a:p>
      </dgm:t>
    </dgm:pt>
    <dgm:pt modelId="{C1465022-C77A-4FC9-9FC3-E33E8C70AAB9}">
      <dgm:prSet/>
      <dgm:spPr/>
      <dgm:t>
        <a:bodyPr/>
        <a:lstStyle/>
        <a:p>
          <a:pPr rtl="0"/>
          <a:r>
            <a:rPr lang="ru-RU" dirty="0" smtClean="0"/>
            <a:t>Социально-психологическое сопровождение образовательного процесса учащихся с ограниченными возможностями здоровья</a:t>
          </a:r>
          <a:endParaRPr lang="ru-RU" dirty="0"/>
        </a:p>
      </dgm:t>
    </dgm:pt>
    <dgm:pt modelId="{CD27D650-4169-4312-8106-F763069DF89D}" type="parTrans" cxnId="{7B1D0BE0-93BF-4562-984E-30B539767D85}">
      <dgm:prSet/>
      <dgm:spPr/>
      <dgm:t>
        <a:bodyPr/>
        <a:lstStyle/>
        <a:p>
          <a:endParaRPr lang="ru-RU"/>
        </a:p>
      </dgm:t>
    </dgm:pt>
    <dgm:pt modelId="{5AE5CE86-506E-4CF5-AB5C-4A03CAF505C1}" type="sibTrans" cxnId="{7B1D0BE0-93BF-4562-984E-30B539767D85}">
      <dgm:prSet/>
      <dgm:spPr/>
      <dgm:t>
        <a:bodyPr/>
        <a:lstStyle/>
        <a:p>
          <a:endParaRPr lang="ru-RU"/>
        </a:p>
      </dgm:t>
    </dgm:pt>
    <dgm:pt modelId="{70F5545E-92BA-4286-96CC-2CC74A4B90FB}" type="pres">
      <dgm:prSet presAssocID="{8C41A656-36DD-4694-9570-021222DAAF7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D13305-9F89-434F-8CD8-0540ED54260D}" type="pres">
      <dgm:prSet presAssocID="{BDF69BD2-3CFB-4278-8ED0-A32824944BD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7A6752-2DB1-4F8C-8534-AB9F933B4B9E}" type="pres">
      <dgm:prSet presAssocID="{DEF417EF-ED24-490A-BC18-52F74B1CB5F3}" presName="spacer" presStyleCnt="0"/>
      <dgm:spPr/>
    </dgm:pt>
    <dgm:pt modelId="{05BFBF06-B298-4C33-8412-36A1ADB37041}" type="pres">
      <dgm:prSet presAssocID="{6BC061D0-9966-4F8A-8094-63A4C6ABB39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AC3C23-3A6F-4E1E-9376-1E0C51FCEE7C}" type="pres">
      <dgm:prSet presAssocID="{6A54F989-B3FA-4E8B-B492-D69604A8D298}" presName="spacer" presStyleCnt="0"/>
      <dgm:spPr/>
    </dgm:pt>
    <dgm:pt modelId="{CB9427A0-1161-4860-ABF2-669FB18AE0DD}" type="pres">
      <dgm:prSet presAssocID="{C1465022-C77A-4FC9-9FC3-E33E8C70AAB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E955C9-2A1F-4C18-ACED-B034E8022F23}" type="presOf" srcId="{8C41A656-36DD-4694-9570-021222DAAF70}" destId="{70F5545E-92BA-4286-96CC-2CC74A4B90FB}" srcOrd="0" destOrd="0" presId="urn:microsoft.com/office/officeart/2005/8/layout/vList2"/>
    <dgm:cxn modelId="{83FE991D-EB4F-4028-8AF5-F9DE59BE0F08}" srcId="{8C41A656-36DD-4694-9570-021222DAAF70}" destId="{6BC061D0-9966-4F8A-8094-63A4C6ABB395}" srcOrd="1" destOrd="0" parTransId="{4262150B-B567-4781-ADAC-8AE0ADA7111B}" sibTransId="{6A54F989-B3FA-4E8B-B492-D69604A8D298}"/>
    <dgm:cxn modelId="{63AF9469-6393-4169-8498-2F955BCC74C8}" type="presOf" srcId="{C1465022-C77A-4FC9-9FC3-E33E8C70AAB9}" destId="{CB9427A0-1161-4860-ABF2-669FB18AE0DD}" srcOrd="0" destOrd="0" presId="urn:microsoft.com/office/officeart/2005/8/layout/vList2"/>
    <dgm:cxn modelId="{BA53777E-8793-49FE-A229-D8204315168F}" srcId="{8C41A656-36DD-4694-9570-021222DAAF70}" destId="{BDF69BD2-3CFB-4278-8ED0-A32824944BD5}" srcOrd="0" destOrd="0" parTransId="{E95F15A3-6A39-4818-BD65-458B17DFC871}" sibTransId="{DEF417EF-ED24-490A-BC18-52F74B1CB5F3}"/>
    <dgm:cxn modelId="{BBA252A7-6A3E-4AA7-8CA2-012270A55E13}" type="presOf" srcId="{6BC061D0-9966-4F8A-8094-63A4C6ABB395}" destId="{05BFBF06-B298-4C33-8412-36A1ADB37041}" srcOrd="0" destOrd="0" presId="urn:microsoft.com/office/officeart/2005/8/layout/vList2"/>
    <dgm:cxn modelId="{7B1D0BE0-93BF-4562-984E-30B539767D85}" srcId="{8C41A656-36DD-4694-9570-021222DAAF70}" destId="{C1465022-C77A-4FC9-9FC3-E33E8C70AAB9}" srcOrd="2" destOrd="0" parTransId="{CD27D650-4169-4312-8106-F763069DF89D}" sibTransId="{5AE5CE86-506E-4CF5-AB5C-4A03CAF505C1}"/>
    <dgm:cxn modelId="{F94DDA74-38A7-4A23-80C5-0FC685CD724D}" type="presOf" srcId="{BDF69BD2-3CFB-4278-8ED0-A32824944BD5}" destId="{FCD13305-9F89-434F-8CD8-0540ED54260D}" srcOrd="0" destOrd="0" presId="urn:microsoft.com/office/officeart/2005/8/layout/vList2"/>
    <dgm:cxn modelId="{9DD03E2E-D26B-479F-BBFB-E764B883BC79}" type="presParOf" srcId="{70F5545E-92BA-4286-96CC-2CC74A4B90FB}" destId="{FCD13305-9F89-434F-8CD8-0540ED54260D}" srcOrd="0" destOrd="0" presId="urn:microsoft.com/office/officeart/2005/8/layout/vList2"/>
    <dgm:cxn modelId="{10BF87D5-C56E-4A11-A93F-9BBDF4004517}" type="presParOf" srcId="{70F5545E-92BA-4286-96CC-2CC74A4B90FB}" destId="{B27A6752-2DB1-4F8C-8534-AB9F933B4B9E}" srcOrd="1" destOrd="0" presId="urn:microsoft.com/office/officeart/2005/8/layout/vList2"/>
    <dgm:cxn modelId="{5210E6CB-0F60-4344-BD4C-7DEE038DB373}" type="presParOf" srcId="{70F5545E-92BA-4286-96CC-2CC74A4B90FB}" destId="{05BFBF06-B298-4C33-8412-36A1ADB37041}" srcOrd="2" destOrd="0" presId="urn:microsoft.com/office/officeart/2005/8/layout/vList2"/>
    <dgm:cxn modelId="{BF9790A2-7826-4D4C-B5A3-EB2A149F157D}" type="presParOf" srcId="{70F5545E-92BA-4286-96CC-2CC74A4B90FB}" destId="{A8AC3C23-3A6F-4E1E-9376-1E0C51FCEE7C}" srcOrd="3" destOrd="0" presId="urn:microsoft.com/office/officeart/2005/8/layout/vList2"/>
    <dgm:cxn modelId="{EE339174-0845-4818-BC34-062B8260A6B1}" type="presParOf" srcId="{70F5545E-92BA-4286-96CC-2CC74A4B90FB}" destId="{CB9427A0-1161-4860-ABF2-669FB18AE0D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DEB0C96-0A6A-462E-BAA2-25D927A8C529}" type="doc">
      <dgm:prSet loTypeId="urn:microsoft.com/office/officeart/2005/8/layout/vList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8DF2547-2D92-41D7-B15E-AFE1ABE9D57B}">
      <dgm:prSet/>
      <dgm:spPr/>
      <dgm:t>
        <a:bodyPr/>
        <a:lstStyle/>
        <a:p>
          <a:pPr rtl="0"/>
          <a:r>
            <a:rPr lang="ru-RU" dirty="0" smtClean="0"/>
            <a:t>ЕГЭ </a:t>
          </a:r>
          <a:endParaRPr lang="ru-RU" dirty="0"/>
        </a:p>
      </dgm:t>
    </dgm:pt>
    <dgm:pt modelId="{DE7E5272-DF17-4F86-814D-3DC72325E05C}" type="parTrans" cxnId="{77A719A2-6598-45D2-B8E1-31038FB297A1}">
      <dgm:prSet/>
      <dgm:spPr/>
      <dgm:t>
        <a:bodyPr/>
        <a:lstStyle/>
        <a:p>
          <a:endParaRPr lang="ru-RU"/>
        </a:p>
      </dgm:t>
    </dgm:pt>
    <dgm:pt modelId="{5390001F-024F-4D8E-B08C-76988A028E9B}" type="sibTrans" cxnId="{77A719A2-6598-45D2-B8E1-31038FB297A1}">
      <dgm:prSet/>
      <dgm:spPr/>
      <dgm:t>
        <a:bodyPr/>
        <a:lstStyle/>
        <a:p>
          <a:endParaRPr lang="ru-RU"/>
        </a:p>
      </dgm:t>
    </dgm:pt>
    <dgm:pt modelId="{17214ADB-8590-491E-BB55-BB9AB6199E1A}">
      <dgm:prSet/>
      <dgm:spPr/>
      <dgm:t>
        <a:bodyPr/>
        <a:lstStyle/>
        <a:p>
          <a:pPr rtl="0"/>
          <a:r>
            <a:rPr lang="ru-RU" dirty="0" smtClean="0"/>
            <a:t>ППЭ 3507</a:t>
          </a:r>
          <a:endParaRPr lang="ru-RU" dirty="0"/>
        </a:p>
      </dgm:t>
    </dgm:pt>
    <dgm:pt modelId="{1B0B15F9-D734-4F02-9A2A-6D4B3D5703B7}" type="parTrans" cxnId="{F43796F7-F458-4970-A986-504AE4B870AE}">
      <dgm:prSet/>
      <dgm:spPr/>
      <dgm:t>
        <a:bodyPr/>
        <a:lstStyle/>
        <a:p>
          <a:endParaRPr lang="ru-RU"/>
        </a:p>
      </dgm:t>
    </dgm:pt>
    <dgm:pt modelId="{59F74FC1-1CF5-485D-AEC3-EAFD8C89D427}" type="sibTrans" cxnId="{F43796F7-F458-4970-A986-504AE4B870AE}">
      <dgm:prSet/>
      <dgm:spPr/>
      <dgm:t>
        <a:bodyPr/>
        <a:lstStyle/>
        <a:p>
          <a:endParaRPr lang="ru-RU"/>
        </a:p>
      </dgm:t>
    </dgm:pt>
    <dgm:pt modelId="{5CF84021-D0A1-47C9-9972-45742EFDF77C}">
      <dgm:prSet/>
      <dgm:spPr/>
      <dgm:t>
        <a:bodyPr/>
        <a:lstStyle/>
        <a:p>
          <a:pPr rtl="0"/>
          <a:r>
            <a:rPr lang="ru-RU" dirty="0" smtClean="0"/>
            <a:t>ОГЭ</a:t>
          </a:r>
          <a:endParaRPr lang="ru-RU" dirty="0"/>
        </a:p>
      </dgm:t>
    </dgm:pt>
    <dgm:pt modelId="{62F6B0AF-07A8-48DE-9B38-4D3BD985EE4C}" type="parTrans" cxnId="{05E63EC0-6437-45F9-9C57-C5346103375E}">
      <dgm:prSet/>
      <dgm:spPr/>
      <dgm:t>
        <a:bodyPr/>
        <a:lstStyle/>
        <a:p>
          <a:endParaRPr lang="ru-RU"/>
        </a:p>
      </dgm:t>
    </dgm:pt>
    <dgm:pt modelId="{27DE606E-5FEF-47DA-AFD3-1E78066949AC}" type="sibTrans" cxnId="{05E63EC0-6437-45F9-9C57-C5346103375E}">
      <dgm:prSet/>
      <dgm:spPr/>
      <dgm:t>
        <a:bodyPr/>
        <a:lstStyle/>
        <a:p>
          <a:endParaRPr lang="ru-RU"/>
        </a:p>
      </dgm:t>
    </dgm:pt>
    <dgm:pt modelId="{BD55B9FB-F903-458A-9F34-692B947F40CC}">
      <dgm:prSet/>
      <dgm:spPr/>
      <dgm:t>
        <a:bodyPr/>
        <a:lstStyle/>
        <a:p>
          <a:pPr rtl="0"/>
          <a:r>
            <a:rPr lang="ru-RU" dirty="0" smtClean="0"/>
            <a:t>ППЭ 3507</a:t>
          </a:r>
          <a:endParaRPr lang="ru-RU" dirty="0"/>
        </a:p>
      </dgm:t>
    </dgm:pt>
    <dgm:pt modelId="{9B704868-5E32-4A1E-9992-B1E41BF3F9D7}" type="parTrans" cxnId="{CD3D569E-EA04-413D-9A62-9A3E15283340}">
      <dgm:prSet/>
      <dgm:spPr/>
      <dgm:t>
        <a:bodyPr/>
        <a:lstStyle/>
        <a:p>
          <a:endParaRPr lang="ru-RU"/>
        </a:p>
      </dgm:t>
    </dgm:pt>
    <dgm:pt modelId="{950D7038-D681-4255-B731-16E0B46F26B2}" type="sibTrans" cxnId="{CD3D569E-EA04-413D-9A62-9A3E15283340}">
      <dgm:prSet/>
      <dgm:spPr/>
      <dgm:t>
        <a:bodyPr/>
        <a:lstStyle/>
        <a:p>
          <a:endParaRPr lang="ru-RU"/>
        </a:p>
      </dgm:t>
    </dgm:pt>
    <dgm:pt modelId="{8AF7046C-0B87-4F72-9EE4-B9511BBE51C9}">
      <dgm:prSet/>
      <dgm:spPr/>
      <dgm:t>
        <a:bodyPr/>
        <a:lstStyle/>
        <a:p>
          <a:pPr rtl="0"/>
          <a:r>
            <a:rPr lang="ru-RU" dirty="0" smtClean="0"/>
            <a:t>ППЭ 3511</a:t>
          </a:r>
          <a:endParaRPr lang="ru-RU" dirty="0"/>
        </a:p>
      </dgm:t>
    </dgm:pt>
    <dgm:pt modelId="{A69037F4-2650-4668-B735-797EDC9E63BA}" type="parTrans" cxnId="{880006A0-C77A-41FE-86B4-4D68AF10BE0A}">
      <dgm:prSet/>
      <dgm:spPr/>
      <dgm:t>
        <a:bodyPr/>
        <a:lstStyle/>
        <a:p>
          <a:endParaRPr lang="ru-RU"/>
        </a:p>
      </dgm:t>
    </dgm:pt>
    <dgm:pt modelId="{41D98892-4768-4168-A487-394ECF8ADEF7}" type="sibTrans" cxnId="{880006A0-C77A-41FE-86B4-4D68AF10BE0A}">
      <dgm:prSet/>
      <dgm:spPr/>
      <dgm:t>
        <a:bodyPr/>
        <a:lstStyle/>
        <a:p>
          <a:endParaRPr lang="ru-RU"/>
        </a:p>
      </dgm:t>
    </dgm:pt>
    <dgm:pt modelId="{0E9FE5AD-2D3D-4722-8A00-492E20E859C5}">
      <dgm:prSet/>
      <dgm:spPr/>
      <dgm:t>
        <a:bodyPr/>
        <a:lstStyle/>
        <a:p>
          <a:pPr rtl="0"/>
          <a:r>
            <a:rPr lang="ru-RU" dirty="0" smtClean="0"/>
            <a:t>Стационарные </a:t>
          </a:r>
          <a:r>
            <a:rPr lang="ru-RU" dirty="0" err="1" smtClean="0"/>
            <a:t>металлодетекторы</a:t>
          </a:r>
          <a:endParaRPr lang="ru-RU" dirty="0"/>
        </a:p>
      </dgm:t>
    </dgm:pt>
    <dgm:pt modelId="{574857AC-395E-46E4-8988-15F65FF752D8}" type="parTrans" cxnId="{294FE1F4-70D6-4E28-B176-0DC0F48C0DF7}">
      <dgm:prSet/>
      <dgm:spPr/>
      <dgm:t>
        <a:bodyPr/>
        <a:lstStyle/>
        <a:p>
          <a:endParaRPr lang="ru-RU"/>
        </a:p>
      </dgm:t>
    </dgm:pt>
    <dgm:pt modelId="{D0EF9C0A-6620-4817-BFC5-9AE9099BF9E9}" type="sibTrans" cxnId="{294FE1F4-70D6-4E28-B176-0DC0F48C0DF7}">
      <dgm:prSet/>
      <dgm:spPr/>
      <dgm:t>
        <a:bodyPr/>
        <a:lstStyle/>
        <a:p>
          <a:endParaRPr lang="ru-RU"/>
        </a:p>
      </dgm:t>
    </dgm:pt>
    <dgm:pt modelId="{E783E31C-D008-4CF6-9B44-E91BB751F317}">
      <dgm:prSet/>
      <dgm:spPr/>
      <dgm:t>
        <a:bodyPr/>
        <a:lstStyle/>
        <a:p>
          <a:pPr rtl="0"/>
          <a:r>
            <a:rPr lang="ru-RU" dirty="0" smtClean="0"/>
            <a:t>Видеонаблюдение в режиме </a:t>
          </a:r>
          <a:r>
            <a:rPr lang="en-US" dirty="0" smtClean="0"/>
            <a:t>on-line</a:t>
          </a:r>
          <a:endParaRPr lang="ru-RU" dirty="0"/>
        </a:p>
      </dgm:t>
    </dgm:pt>
    <dgm:pt modelId="{16DCB30F-5D71-4721-87FB-169010E140C1}" type="parTrans" cxnId="{807FD70F-4445-4D03-A1B8-ECB8FD7FAB52}">
      <dgm:prSet/>
      <dgm:spPr/>
      <dgm:t>
        <a:bodyPr/>
        <a:lstStyle/>
        <a:p>
          <a:endParaRPr lang="ru-RU"/>
        </a:p>
      </dgm:t>
    </dgm:pt>
    <dgm:pt modelId="{8429EB01-94F7-4482-A2BD-B6497C05B550}" type="sibTrans" cxnId="{807FD70F-4445-4D03-A1B8-ECB8FD7FAB52}">
      <dgm:prSet/>
      <dgm:spPr/>
      <dgm:t>
        <a:bodyPr/>
        <a:lstStyle/>
        <a:p>
          <a:endParaRPr lang="ru-RU"/>
        </a:p>
      </dgm:t>
    </dgm:pt>
    <dgm:pt modelId="{A1F60EE8-2F0C-41AF-A3DC-FC2613ECDCC2}">
      <dgm:prSet/>
      <dgm:spPr/>
      <dgm:t>
        <a:bodyPr/>
        <a:lstStyle/>
        <a:p>
          <a:pPr rtl="0"/>
          <a:r>
            <a:rPr lang="ru-RU" dirty="0" smtClean="0"/>
            <a:t>Стационарные </a:t>
          </a:r>
          <a:r>
            <a:rPr lang="ru-RU" dirty="0" err="1" smtClean="0"/>
            <a:t>металлодетекторы</a:t>
          </a:r>
          <a:endParaRPr lang="ru-RU" dirty="0"/>
        </a:p>
      </dgm:t>
    </dgm:pt>
    <dgm:pt modelId="{45AD515A-9A98-4493-9D92-8F905FE15E05}" type="parTrans" cxnId="{A6973C9E-7986-4C81-B09E-0CD83F70C8BF}">
      <dgm:prSet/>
      <dgm:spPr/>
      <dgm:t>
        <a:bodyPr/>
        <a:lstStyle/>
        <a:p>
          <a:endParaRPr lang="ru-RU"/>
        </a:p>
      </dgm:t>
    </dgm:pt>
    <dgm:pt modelId="{034BCC8F-39A5-4A65-9CD0-E884DFADF88D}" type="sibTrans" cxnId="{A6973C9E-7986-4C81-B09E-0CD83F70C8BF}">
      <dgm:prSet/>
      <dgm:spPr/>
      <dgm:t>
        <a:bodyPr/>
        <a:lstStyle/>
        <a:p>
          <a:endParaRPr lang="ru-RU"/>
        </a:p>
      </dgm:t>
    </dgm:pt>
    <dgm:pt modelId="{2F79FA6B-E36B-4DF6-B42D-8B13299EFC57}">
      <dgm:prSet/>
      <dgm:spPr/>
      <dgm:t>
        <a:bodyPr/>
        <a:lstStyle/>
        <a:p>
          <a:pPr rtl="0"/>
          <a:r>
            <a:rPr lang="ru-RU" dirty="0" smtClean="0"/>
            <a:t>Видеонаблюдение в режиме </a:t>
          </a:r>
          <a:r>
            <a:rPr lang="en-US" dirty="0" smtClean="0"/>
            <a:t>off-line</a:t>
          </a:r>
          <a:endParaRPr lang="ru-RU" dirty="0"/>
        </a:p>
      </dgm:t>
    </dgm:pt>
    <dgm:pt modelId="{629B8BDD-594A-4196-9EB2-6C6267EDB94C}" type="parTrans" cxnId="{AD57A53B-FE90-4C30-857D-5D75B293DC46}">
      <dgm:prSet/>
      <dgm:spPr/>
      <dgm:t>
        <a:bodyPr/>
        <a:lstStyle/>
        <a:p>
          <a:endParaRPr lang="ru-RU"/>
        </a:p>
      </dgm:t>
    </dgm:pt>
    <dgm:pt modelId="{4DB5D3BB-DE2B-4E16-A96B-30F060C93D63}" type="sibTrans" cxnId="{AD57A53B-FE90-4C30-857D-5D75B293DC46}">
      <dgm:prSet/>
      <dgm:spPr/>
      <dgm:t>
        <a:bodyPr/>
        <a:lstStyle/>
        <a:p>
          <a:endParaRPr lang="ru-RU"/>
        </a:p>
      </dgm:t>
    </dgm:pt>
    <dgm:pt modelId="{1C76DE87-0B50-423D-BEA0-ECCF53474BA5}" type="pres">
      <dgm:prSet presAssocID="{8DEB0C96-0A6A-462E-BAA2-25D927A8C52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C81AF1-C1FC-46CC-8DA3-A995D40B726A}" type="pres">
      <dgm:prSet presAssocID="{78DF2547-2D92-41D7-B15E-AFE1ABE9D57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C3C5CD-507B-4FA9-B4CB-D55860E6EC0D}" type="pres">
      <dgm:prSet presAssocID="{78DF2547-2D92-41D7-B15E-AFE1ABE9D57B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A03827-B0D9-4740-A4E8-6A6A1FC76AC9}" type="pres">
      <dgm:prSet presAssocID="{5CF84021-D0A1-47C9-9972-45742EFDF77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17EA58-4696-4517-9D87-80820664989C}" type="pres">
      <dgm:prSet presAssocID="{5CF84021-D0A1-47C9-9972-45742EFDF77C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43BFE7-05B7-4490-A43B-42036D333F3C}" type="presOf" srcId="{0E9FE5AD-2D3D-4722-8A00-492E20E859C5}" destId="{66C3C5CD-507B-4FA9-B4CB-D55860E6EC0D}" srcOrd="0" destOrd="1" presId="urn:microsoft.com/office/officeart/2005/8/layout/vList2"/>
    <dgm:cxn modelId="{294FE1F4-70D6-4E28-B176-0DC0F48C0DF7}" srcId="{17214ADB-8590-491E-BB55-BB9AB6199E1A}" destId="{0E9FE5AD-2D3D-4722-8A00-492E20E859C5}" srcOrd="0" destOrd="0" parTransId="{574857AC-395E-46E4-8988-15F65FF752D8}" sibTransId="{D0EF9C0A-6620-4817-BFC5-9AE9099BF9E9}"/>
    <dgm:cxn modelId="{89F33CD5-44B4-4CF5-90E8-DA55E32247B8}" type="presOf" srcId="{2F79FA6B-E36B-4DF6-B42D-8B13299EFC57}" destId="{2517EA58-4696-4517-9D87-80820664989C}" srcOrd="0" destOrd="3" presId="urn:microsoft.com/office/officeart/2005/8/layout/vList2"/>
    <dgm:cxn modelId="{BB23DB34-531F-4D1C-B718-B68DBB349BD9}" type="presOf" srcId="{BD55B9FB-F903-458A-9F34-692B947F40CC}" destId="{2517EA58-4696-4517-9D87-80820664989C}" srcOrd="0" destOrd="0" presId="urn:microsoft.com/office/officeart/2005/8/layout/vList2"/>
    <dgm:cxn modelId="{754F6EC4-9C37-4956-A230-66A702DAECDA}" type="presOf" srcId="{E783E31C-D008-4CF6-9B44-E91BB751F317}" destId="{66C3C5CD-507B-4FA9-B4CB-D55860E6EC0D}" srcOrd="0" destOrd="2" presId="urn:microsoft.com/office/officeart/2005/8/layout/vList2"/>
    <dgm:cxn modelId="{AD57A53B-FE90-4C30-857D-5D75B293DC46}" srcId="{8AF7046C-0B87-4F72-9EE4-B9511BBE51C9}" destId="{2F79FA6B-E36B-4DF6-B42D-8B13299EFC57}" srcOrd="1" destOrd="0" parTransId="{629B8BDD-594A-4196-9EB2-6C6267EDB94C}" sibTransId="{4DB5D3BB-DE2B-4E16-A96B-30F060C93D63}"/>
    <dgm:cxn modelId="{C1CD1BCE-0B2A-46AB-A97D-3CFAF2272F3B}" type="presOf" srcId="{78DF2547-2D92-41D7-B15E-AFE1ABE9D57B}" destId="{D9C81AF1-C1FC-46CC-8DA3-A995D40B726A}" srcOrd="0" destOrd="0" presId="urn:microsoft.com/office/officeart/2005/8/layout/vList2"/>
    <dgm:cxn modelId="{F43796F7-F458-4970-A986-504AE4B870AE}" srcId="{78DF2547-2D92-41D7-B15E-AFE1ABE9D57B}" destId="{17214ADB-8590-491E-BB55-BB9AB6199E1A}" srcOrd="0" destOrd="0" parTransId="{1B0B15F9-D734-4F02-9A2A-6D4B3D5703B7}" sibTransId="{59F74FC1-1CF5-485D-AEC3-EAFD8C89D427}"/>
    <dgm:cxn modelId="{421B071E-1254-486D-8B3E-6EB8D7E2C82F}" type="presOf" srcId="{5CF84021-D0A1-47C9-9972-45742EFDF77C}" destId="{A7A03827-B0D9-4740-A4E8-6A6A1FC76AC9}" srcOrd="0" destOrd="0" presId="urn:microsoft.com/office/officeart/2005/8/layout/vList2"/>
    <dgm:cxn modelId="{05E63EC0-6437-45F9-9C57-C5346103375E}" srcId="{8DEB0C96-0A6A-462E-BAA2-25D927A8C529}" destId="{5CF84021-D0A1-47C9-9972-45742EFDF77C}" srcOrd="1" destOrd="0" parTransId="{62F6B0AF-07A8-48DE-9B38-4D3BD985EE4C}" sibTransId="{27DE606E-5FEF-47DA-AFD3-1E78066949AC}"/>
    <dgm:cxn modelId="{36D46991-5AC8-4900-844F-CAEB7F1AE2B9}" type="presOf" srcId="{A1F60EE8-2F0C-41AF-A3DC-FC2613ECDCC2}" destId="{2517EA58-4696-4517-9D87-80820664989C}" srcOrd="0" destOrd="2" presId="urn:microsoft.com/office/officeart/2005/8/layout/vList2"/>
    <dgm:cxn modelId="{AC6D3839-CE00-4198-ABF4-9EB84476B1DD}" type="presOf" srcId="{8AF7046C-0B87-4F72-9EE4-B9511BBE51C9}" destId="{2517EA58-4696-4517-9D87-80820664989C}" srcOrd="0" destOrd="1" presId="urn:microsoft.com/office/officeart/2005/8/layout/vList2"/>
    <dgm:cxn modelId="{77A719A2-6598-45D2-B8E1-31038FB297A1}" srcId="{8DEB0C96-0A6A-462E-BAA2-25D927A8C529}" destId="{78DF2547-2D92-41D7-B15E-AFE1ABE9D57B}" srcOrd="0" destOrd="0" parTransId="{DE7E5272-DF17-4F86-814D-3DC72325E05C}" sibTransId="{5390001F-024F-4D8E-B08C-76988A028E9B}"/>
    <dgm:cxn modelId="{880006A0-C77A-41FE-86B4-4D68AF10BE0A}" srcId="{5CF84021-D0A1-47C9-9972-45742EFDF77C}" destId="{8AF7046C-0B87-4F72-9EE4-B9511BBE51C9}" srcOrd="1" destOrd="0" parTransId="{A69037F4-2650-4668-B735-797EDC9E63BA}" sibTransId="{41D98892-4768-4168-A487-394ECF8ADEF7}"/>
    <dgm:cxn modelId="{B4F8A4B2-235A-440C-ABA1-89110DA838BC}" type="presOf" srcId="{8DEB0C96-0A6A-462E-BAA2-25D927A8C529}" destId="{1C76DE87-0B50-423D-BEA0-ECCF53474BA5}" srcOrd="0" destOrd="0" presId="urn:microsoft.com/office/officeart/2005/8/layout/vList2"/>
    <dgm:cxn modelId="{CD3D569E-EA04-413D-9A62-9A3E15283340}" srcId="{5CF84021-D0A1-47C9-9972-45742EFDF77C}" destId="{BD55B9FB-F903-458A-9F34-692B947F40CC}" srcOrd="0" destOrd="0" parTransId="{9B704868-5E32-4A1E-9992-B1E41BF3F9D7}" sibTransId="{950D7038-D681-4255-B731-16E0B46F26B2}"/>
    <dgm:cxn modelId="{807FD70F-4445-4D03-A1B8-ECB8FD7FAB52}" srcId="{17214ADB-8590-491E-BB55-BB9AB6199E1A}" destId="{E783E31C-D008-4CF6-9B44-E91BB751F317}" srcOrd="1" destOrd="0" parTransId="{16DCB30F-5D71-4721-87FB-169010E140C1}" sibTransId="{8429EB01-94F7-4482-A2BD-B6497C05B550}"/>
    <dgm:cxn modelId="{A6973C9E-7986-4C81-B09E-0CD83F70C8BF}" srcId="{8AF7046C-0B87-4F72-9EE4-B9511BBE51C9}" destId="{A1F60EE8-2F0C-41AF-A3DC-FC2613ECDCC2}" srcOrd="0" destOrd="0" parTransId="{45AD515A-9A98-4493-9D92-8F905FE15E05}" sibTransId="{034BCC8F-39A5-4A65-9CD0-E884DFADF88D}"/>
    <dgm:cxn modelId="{A96A9C84-319D-4DB5-AC06-7F45C0820ECC}" type="presOf" srcId="{17214ADB-8590-491E-BB55-BB9AB6199E1A}" destId="{66C3C5CD-507B-4FA9-B4CB-D55860E6EC0D}" srcOrd="0" destOrd="0" presId="urn:microsoft.com/office/officeart/2005/8/layout/vList2"/>
    <dgm:cxn modelId="{A32D73C0-7898-46C5-A69A-13FBB98EBC9A}" type="presParOf" srcId="{1C76DE87-0B50-423D-BEA0-ECCF53474BA5}" destId="{D9C81AF1-C1FC-46CC-8DA3-A995D40B726A}" srcOrd="0" destOrd="0" presId="urn:microsoft.com/office/officeart/2005/8/layout/vList2"/>
    <dgm:cxn modelId="{F7DF8705-9683-4E55-B224-5925EB30AAA7}" type="presParOf" srcId="{1C76DE87-0B50-423D-BEA0-ECCF53474BA5}" destId="{66C3C5CD-507B-4FA9-B4CB-D55860E6EC0D}" srcOrd="1" destOrd="0" presId="urn:microsoft.com/office/officeart/2005/8/layout/vList2"/>
    <dgm:cxn modelId="{411F994C-8987-4E28-A8E3-D7D72FC9DCAC}" type="presParOf" srcId="{1C76DE87-0B50-423D-BEA0-ECCF53474BA5}" destId="{A7A03827-B0D9-4740-A4E8-6A6A1FC76AC9}" srcOrd="2" destOrd="0" presId="urn:microsoft.com/office/officeart/2005/8/layout/vList2"/>
    <dgm:cxn modelId="{8FEA2DB2-98EB-452E-9683-696504995536}" type="presParOf" srcId="{1C76DE87-0B50-423D-BEA0-ECCF53474BA5}" destId="{2517EA58-4696-4517-9D87-80820664989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95BA6D-3850-494A-9F7F-82B183205CD2}" type="doc">
      <dgm:prSet loTypeId="urn:microsoft.com/office/officeart/2005/8/layout/vList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A3FBC00-55EA-4189-A4C4-43193A9DD2A5}">
      <dgm:prSet/>
      <dgm:spPr/>
      <dgm:t>
        <a:bodyPr/>
        <a:lstStyle/>
        <a:p>
          <a:pPr algn="ctr" rtl="0"/>
          <a:r>
            <a:rPr lang="ru-RU" b="1" dirty="0" smtClean="0">
              <a:solidFill>
                <a:srgbClr val="002060"/>
              </a:solidFill>
              <a:effectLst/>
            </a:rPr>
            <a:t>инструктивные совещания</a:t>
          </a:r>
          <a:endParaRPr lang="ru-RU" b="1" dirty="0">
            <a:solidFill>
              <a:srgbClr val="002060"/>
            </a:solidFill>
            <a:effectLst/>
          </a:endParaRPr>
        </a:p>
      </dgm:t>
    </dgm:pt>
    <dgm:pt modelId="{67ECD8A0-78CD-4A93-85FD-1FB17C5FD052}" type="parTrans" cxnId="{F831BA69-ADF6-4D2B-BE19-CF6C68D0166A}">
      <dgm:prSet/>
      <dgm:spPr/>
      <dgm:t>
        <a:bodyPr/>
        <a:lstStyle/>
        <a:p>
          <a:pPr algn="ctr"/>
          <a:endParaRPr lang="ru-RU" b="1">
            <a:solidFill>
              <a:srgbClr val="002060"/>
            </a:solidFill>
            <a:effectLst/>
          </a:endParaRPr>
        </a:p>
      </dgm:t>
    </dgm:pt>
    <dgm:pt modelId="{7DFB6B09-454E-4443-A4EE-7AB31E5058B8}" type="sibTrans" cxnId="{F831BA69-ADF6-4D2B-BE19-CF6C68D0166A}">
      <dgm:prSet/>
      <dgm:spPr/>
      <dgm:t>
        <a:bodyPr/>
        <a:lstStyle/>
        <a:p>
          <a:pPr algn="ctr"/>
          <a:endParaRPr lang="ru-RU" b="1">
            <a:solidFill>
              <a:srgbClr val="002060"/>
            </a:solidFill>
            <a:effectLst/>
          </a:endParaRPr>
        </a:p>
      </dgm:t>
    </dgm:pt>
    <dgm:pt modelId="{A5F2E07F-CA11-4777-B600-8586B02224E4}">
      <dgm:prSet/>
      <dgm:spPr/>
      <dgm:t>
        <a:bodyPr/>
        <a:lstStyle/>
        <a:p>
          <a:pPr algn="ctr" rtl="0"/>
          <a:r>
            <a:rPr lang="ru-RU" b="1" dirty="0" smtClean="0">
              <a:solidFill>
                <a:srgbClr val="002060"/>
              </a:solidFill>
              <a:effectLst/>
            </a:rPr>
            <a:t>учеба с входным и выходным тестированием</a:t>
          </a:r>
          <a:endParaRPr lang="ru-RU" b="1" dirty="0">
            <a:solidFill>
              <a:srgbClr val="002060"/>
            </a:solidFill>
            <a:effectLst/>
          </a:endParaRPr>
        </a:p>
      </dgm:t>
    </dgm:pt>
    <dgm:pt modelId="{D16ACA52-B486-42F0-B083-17248A1F3ABA}" type="parTrans" cxnId="{2BE67634-35A3-42F8-A860-49BB28BBDAF1}">
      <dgm:prSet/>
      <dgm:spPr/>
      <dgm:t>
        <a:bodyPr/>
        <a:lstStyle/>
        <a:p>
          <a:pPr algn="ctr"/>
          <a:endParaRPr lang="ru-RU" b="1">
            <a:solidFill>
              <a:srgbClr val="002060"/>
            </a:solidFill>
            <a:effectLst/>
          </a:endParaRPr>
        </a:p>
      </dgm:t>
    </dgm:pt>
    <dgm:pt modelId="{93C6304E-4AEF-46B5-928C-81540CA83D2E}" type="sibTrans" cxnId="{2BE67634-35A3-42F8-A860-49BB28BBDAF1}">
      <dgm:prSet/>
      <dgm:spPr/>
      <dgm:t>
        <a:bodyPr/>
        <a:lstStyle/>
        <a:p>
          <a:pPr algn="ctr"/>
          <a:endParaRPr lang="ru-RU" b="1">
            <a:solidFill>
              <a:srgbClr val="002060"/>
            </a:solidFill>
            <a:effectLst/>
          </a:endParaRPr>
        </a:p>
      </dgm:t>
    </dgm:pt>
    <dgm:pt modelId="{7D67328F-8165-45B3-9EE4-6FF946A60004}">
      <dgm:prSet/>
      <dgm:spPr/>
      <dgm:t>
        <a:bodyPr/>
        <a:lstStyle/>
        <a:p>
          <a:pPr algn="ctr" rtl="0"/>
          <a:r>
            <a:rPr lang="ru-RU" b="1" dirty="0" smtClean="0">
              <a:solidFill>
                <a:srgbClr val="002060"/>
              </a:solidFill>
              <a:effectLst/>
            </a:rPr>
            <a:t>тренинги</a:t>
          </a:r>
          <a:endParaRPr lang="ru-RU" b="1" dirty="0">
            <a:solidFill>
              <a:srgbClr val="002060"/>
            </a:solidFill>
            <a:effectLst/>
          </a:endParaRPr>
        </a:p>
      </dgm:t>
    </dgm:pt>
    <dgm:pt modelId="{6EF0AD18-A714-4A24-A5C6-A39ECDB6028B}" type="parTrans" cxnId="{42E62C0B-1DD5-4B33-8FB2-126B65BEA065}">
      <dgm:prSet/>
      <dgm:spPr/>
      <dgm:t>
        <a:bodyPr/>
        <a:lstStyle/>
        <a:p>
          <a:endParaRPr lang="ru-RU"/>
        </a:p>
      </dgm:t>
    </dgm:pt>
    <dgm:pt modelId="{69A2044E-4195-4452-9BB2-D58836384D54}" type="sibTrans" cxnId="{42E62C0B-1DD5-4B33-8FB2-126B65BEA065}">
      <dgm:prSet/>
      <dgm:spPr/>
      <dgm:t>
        <a:bodyPr/>
        <a:lstStyle/>
        <a:p>
          <a:endParaRPr lang="ru-RU"/>
        </a:p>
      </dgm:t>
    </dgm:pt>
    <dgm:pt modelId="{2F780E83-4781-4614-B375-A0CA1BA23A23}">
      <dgm:prSet/>
      <dgm:spPr/>
      <dgm:t>
        <a:bodyPr/>
        <a:lstStyle/>
        <a:p>
          <a:pPr algn="ctr" rtl="0"/>
          <a:r>
            <a:rPr lang="ru-RU" b="1" dirty="0" smtClean="0">
              <a:solidFill>
                <a:srgbClr val="002060"/>
              </a:solidFill>
              <a:effectLst/>
            </a:rPr>
            <a:t>обучающие семинары</a:t>
          </a:r>
          <a:endParaRPr lang="ru-RU" b="1" dirty="0">
            <a:solidFill>
              <a:srgbClr val="002060"/>
            </a:solidFill>
            <a:effectLst/>
          </a:endParaRPr>
        </a:p>
      </dgm:t>
    </dgm:pt>
    <dgm:pt modelId="{E191F345-90CD-49EC-9980-7A8E79829AC7}" type="parTrans" cxnId="{B5481C75-B341-42F7-9B07-B38F9E2225AA}">
      <dgm:prSet/>
      <dgm:spPr/>
      <dgm:t>
        <a:bodyPr/>
        <a:lstStyle/>
        <a:p>
          <a:endParaRPr lang="ru-RU"/>
        </a:p>
      </dgm:t>
    </dgm:pt>
    <dgm:pt modelId="{E9E21ACB-6BC9-46F0-B038-92E621DC86E5}" type="sibTrans" cxnId="{B5481C75-B341-42F7-9B07-B38F9E2225AA}">
      <dgm:prSet/>
      <dgm:spPr/>
      <dgm:t>
        <a:bodyPr/>
        <a:lstStyle/>
        <a:p>
          <a:endParaRPr lang="ru-RU"/>
        </a:p>
      </dgm:t>
    </dgm:pt>
    <dgm:pt modelId="{85858943-BBFC-4079-A33B-05799C4FB1F8}">
      <dgm:prSet/>
      <dgm:spPr/>
      <dgm:t>
        <a:bodyPr/>
        <a:lstStyle/>
        <a:p>
          <a:pPr algn="ctr" rtl="0"/>
          <a:r>
            <a:rPr lang="ru-RU" b="1" dirty="0" smtClean="0">
              <a:solidFill>
                <a:srgbClr val="002060"/>
              </a:solidFill>
              <a:effectLst/>
            </a:rPr>
            <a:t>тематические практикумы</a:t>
          </a:r>
          <a:endParaRPr lang="ru-RU" b="1" dirty="0">
            <a:solidFill>
              <a:srgbClr val="002060"/>
            </a:solidFill>
            <a:effectLst/>
          </a:endParaRPr>
        </a:p>
      </dgm:t>
    </dgm:pt>
    <dgm:pt modelId="{5251A229-9C04-4493-B6EB-46C0558E7DDC}" type="parTrans" cxnId="{D747CB63-6012-429B-8217-4D5ABB24E9AC}">
      <dgm:prSet/>
      <dgm:spPr/>
      <dgm:t>
        <a:bodyPr/>
        <a:lstStyle/>
        <a:p>
          <a:endParaRPr lang="ru-RU"/>
        </a:p>
      </dgm:t>
    </dgm:pt>
    <dgm:pt modelId="{2C7A9C63-9DE0-4D8E-ABAB-622B8246F995}" type="sibTrans" cxnId="{D747CB63-6012-429B-8217-4D5ABB24E9AC}">
      <dgm:prSet/>
      <dgm:spPr/>
      <dgm:t>
        <a:bodyPr/>
        <a:lstStyle/>
        <a:p>
          <a:endParaRPr lang="ru-RU"/>
        </a:p>
      </dgm:t>
    </dgm:pt>
    <dgm:pt modelId="{56C5A1AC-5DF7-4C4A-AB43-3B6CF3CFDCDF}" type="pres">
      <dgm:prSet presAssocID="{8095BA6D-3850-494A-9F7F-82B183205CD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BE129D-6DB7-475A-B1DA-E6DF9ED8F480}" type="pres">
      <dgm:prSet presAssocID="{7D67328F-8165-45B3-9EE4-6FF946A60004}" presName="parentText" presStyleLbl="node1" presStyleIdx="0" presStyleCnt="5" custLinFactY="-3356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1191AD-5D27-4D7D-9066-9EAD44BF2B82}" type="pres">
      <dgm:prSet presAssocID="{69A2044E-4195-4452-9BB2-D58836384D54}" presName="spacer" presStyleCnt="0"/>
      <dgm:spPr/>
    </dgm:pt>
    <dgm:pt modelId="{B41BFBCE-E8F2-43CE-837E-AC9A4CB296DE}" type="pres">
      <dgm:prSet presAssocID="{2F780E83-4781-4614-B375-A0CA1BA23A23}" presName="parentText" presStyleLbl="node1" presStyleIdx="1" presStyleCnt="5" custLinFactY="-999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6D71D7-536F-441B-A608-1D1E0BFFD8B1}" type="pres">
      <dgm:prSet presAssocID="{E9E21ACB-6BC9-46F0-B038-92E621DC86E5}" presName="spacer" presStyleCnt="0"/>
      <dgm:spPr/>
    </dgm:pt>
    <dgm:pt modelId="{671B0BDD-952B-41B0-8DCD-2F2083E9AAC3}" type="pres">
      <dgm:prSet presAssocID="{85858943-BBFC-4079-A33B-05799C4FB1F8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B1D427-B28C-46B5-A5E4-59C38C4BFEB7}" type="pres">
      <dgm:prSet presAssocID="{2C7A9C63-9DE0-4D8E-ABAB-622B8246F995}" presName="spacer" presStyleCnt="0"/>
      <dgm:spPr/>
    </dgm:pt>
    <dgm:pt modelId="{AC48E242-35B8-4BCC-AD44-1B5A3648A596}" type="pres">
      <dgm:prSet presAssocID="{1A3FBC00-55EA-4189-A4C4-43193A9DD2A5}" presName="parentText" presStyleLbl="node1" presStyleIdx="3" presStyleCnt="5" custLinFactY="9992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C1A36D-8902-46E1-ACA8-787EF375DB23}" type="pres">
      <dgm:prSet presAssocID="{7DFB6B09-454E-4443-A4EE-7AB31E5058B8}" presName="spacer" presStyleCnt="0"/>
      <dgm:spPr/>
    </dgm:pt>
    <dgm:pt modelId="{4CF62A72-84D3-4C07-9803-6EE3940D3DCF}" type="pres">
      <dgm:prSet presAssocID="{A5F2E07F-CA11-4777-B600-8586B02224E4}" presName="parentText" presStyleLbl="node1" presStyleIdx="4" presStyleCnt="5" custLinFactY="3356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CCB9BF-0029-46C5-9A89-D11610684F91}" type="presOf" srcId="{8095BA6D-3850-494A-9F7F-82B183205CD2}" destId="{56C5A1AC-5DF7-4C4A-AB43-3B6CF3CFDCDF}" srcOrd="0" destOrd="0" presId="urn:microsoft.com/office/officeart/2005/8/layout/vList2"/>
    <dgm:cxn modelId="{2BE67634-35A3-42F8-A860-49BB28BBDAF1}" srcId="{8095BA6D-3850-494A-9F7F-82B183205CD2}" destId="{A5F2E07F-CA11-4777-B600-8586B02224E4}" srcOrd="4" destOrd="0" parTransId="{D16ACA52-B486-42F0-B083-17248A1F3ABA}" sibTransId="{93C6304E-4AEF-46B5-928C-81540CA83D2E}"/>
    <dgm:cxn modelId="{F831BA69-ADF6-4D2B-BE19-CF6C68D0166A}" srcId="{8095BA6D-3850-494A-9F7F-82B183205CD2}" destId="{1A3FBC00-55EA-4189-A4C4-43193A9DD2A5}" srcOrd="3" destOrd="0" parTransId="{67ECD8A0-78CD-4A93-85FD-1FB17C5FD052}" sibTransId="{7DFB6B09-454E-4443-A4EE-7AB31E5058B8}"/>
    <dgm:cxn modelId="{E52BD233-4887-45FB-9BC6-08A7F5717B6B}" type="presOf" srcId="{85858943-BBFC-4079-A33B-05799C4FB1F8}" destId="{671B0BDD-952B-41B0-8DCD-2F2083E9AAC3}" srcOrd="0" destOrd="0" presId="urn:microsoft.com/office/officeart/2005/8/layout/vList2"/>
    <dgm:cxn modelId="{B5481C75-B341-42F7-9B07-B38F9E2225AA}" srcId="{8095BA6D-3850-494A-9F7F-82B183205CD2}" destId="{2F780E83-4781-4614-B375-A0CA1BA23A23}" srcOrd="1" destOrd="0" parTransId="{E191F345-90CD-49EC-9980-7A8E79829AC7}" sibTransId="{E9E21ACB-6BC9-46F0-B038-92E621DC86E5}"/>
    <dgm:cxn modelId="{D0DB0304-B917-4E77-8FCE-FDCEA20A8EAF}" type="presOf" srcId="{2F780E83-4781-4614-B375-A0CA1BA23A23}" destId="{B41BFBCE-E8F2-43CE-837E-AC9A4CB296DE}" srcOrd="0" destOrd="0" presId="urn:microsoft.com/office/officeart/2005/8/layout/vList2"/>
    <dgm:cxn modelId="{590DA118-710E-405B-9FEA-009A17E77B56}" type="presOf" srcId="{1A3FBC00-55EA-4189-A4C4-43193A9DD2A5}" destId="{AC48E242-35B8-4BCC-AD44-1B5A3648A596}" srcOrd="0" destOrd="0" presId="urn:microsoft.com/office/officeart/2005/8/layout/vList2"/>
    <dgm:cxn modelId="{2EA6B1DD-6BEB-47F7-879C-8401CA05B464}" type="presOf" srcId="{7D67328F-8165-45B3-9EE4-6FF946A60004}" destId="{F9BE129D-6DB7-475A-B1DA-E6DF9ED8F480}" srcOrd="0" destOrd="0" presId="urn:microsoft.com/office/officeart/2005/8/layout/vList2"/>
    <dgm:cxn modelId="{42E62C0B-1DD5-4B33-8FB2-126B65BEA065}" srcId="{8095BA6D-3850-494A-9F7F-82B183205CD2}" destId="{7D67328F-8165-45B3-9EE4-6FF946A60004}" srcOrd="0" destOrd="0" parTransId="{6EF0AD18-A714-4A24-A5C6-A39ECDB6028B}" sibTransId="{69A2044E-4195-4452-9BB2-D58836384D54}"/>
    <dgm:cxn modelId="{D747CB63-6012-429B-8217-4D5ABB24E9AC}" srcId="{8095BA6D-3850-494A-9F7F-82B183205CD2}" destId="{85858943-BBFC-4079-A33B-05799C4FB1F8}" srcOrd="2" destOrd="0" parTransId="{5251A229-9C04-4493-B6EB-46C0558E7DDC}" sibTransId="{2C7A9C63-9DE0-4D8E-ABAB-622B8246F995}"/>
    <dgm:cxn modelId="{B611D445-A353-410C-BA7A-3B858ED35206}" type="presOf" srcId="{A5F2E07F-CA11-4777-B600-8586B02224E4}" destId="{4CF62A72-84D3-4C07-9803-6EE3940D3DCF}" srcOrd="0" destOrd="0" presId="urn:microsoft.com/office/officeart/2005/8/layout/vList2"/>
    <dgm:cxn modelId="{02FFC20A-9E17-4DD7-B30B-8966BD3030EF}" type="presParOf" srcId="{56C5A1AC-5DF7-4C4A-AB43-3B6CF3CFDCDF}" destId="{F9BE129D-6DB7-475A-B1DA-E6DF9ED8F480}" srcOrd="0" destOrd="0" presId="urn:microsoft.com/office/officeart/2005/8/layout/vList2"/>
    <dgm:cxn modelId="{053B4615-00B5-4D2E-AC9E-9A1FF8F0F791}" type="presParOf" srcId="{56C5A1AC-5DF7-4C4A-AB43-3B6CF3CFDCDF}" destId="{CC1191AD-5D27-4D7D-9066-9EAD44BF2B82}" srcOrd="1" destOrd="0" presId="urn:microsoft.com/office/officeart/2005/8/layout/vList2"/>
    <dgm:cxn modelId="{B57CBEDD-20CE-43A7-8692-2C360FD8B378}" type="presParOf" srcId="{56C5A1AC-5DF7-4C4A-AB43-3B6CF3CFDCDF}" destId="{B41BFBCE-E8F2-43CE-837E-AC9A4CB296DE}" srcOrd="2" destOrd="0" presId="urn:microsoft.com/office/officeart/2005/8/layout/vList2"/>
    <dgm:cxn modelId="{51DFFE1D-10E2-4764-AA21-4EA97719424F}" type="presParOf" srcId="{56C5A1AC-5DF7-4C4A-AB43-3B6CF3CFDCDF}" destId="{CA6D71D7-536F-441B-A608-1D1E0BFFD8B1}" srcOrd="3" destOrd="0" presId="urn:microsoft.com/office/officeart/2005/8/layout/vList2"/>
    <dgm:cxn modelId="{200598A6-12BA-4438-BAB0-98400C65E0DE}" type="presParOf" srcId="{56C5A1AC-5DF7-4C4A-AB43-3B6CF3CFDCDF}" destId="{671B0BDD-952B-41B0-8DCD-2F2083E9AAC3}" srcOrd="4" destOrd="0" presId="urn:microsoft.com/office/officeart/2005/8/layout/vList2"/>
    <dgm:cxn modelId="{163500B6-094F-43C8-9E1F-FD9B5B20B1C8}" type="presParOf" srcId="{56C5A1AC-5DF7-4C4A-AB43-3B6CF3CFDCDF}" destId="{9EB1D427-B28C-46B5-A5E4-59C38C4BFEB7}" srcOrd="5" destOrd="0" presId="urn:microsoft.com/office/officeart/2005/8/layout/vList2"/>
    <dgm:cxn modelId="{DD55F998-9816-407B-B35D-669DDAEC7274}" type="presParOf" srcId="{56C5A1AC-5DF7-4C4A-AB43-3B6CF3CFDCDF}" destId="{AC48E242-35B8-4BCC-AD44-1B5A3648A596}" srcOrd="6" destOrd="0" presId="urn:microsoft.com/office/officeart/2005/8/layout/vList2"/>
    <dgm:cxn modelId="{E422763F-C62F-418D-9A88-E6578CFE425F}" type="presParOf" srcId="{56C5A1AC-5DF7-4C4A-AB43-3B6CF3CFDCDF}" destId="{F7C1A36D-8902-46E1-ACA8-787EF375DB23}" srcOrd="7" destOrd="0" presId="urn:microsoft.com/office/officeart/2005/8/layout/vList2"/>
    <dgm:cxn modelId="{524183B3-AFFC-411B-B7A1-4C42EA59CB54}" type="presParOf" srcId="{56C5A1AC-5DF7-4C4A-AB43-3B6CF3CFDCDF}" destId="{4CF62A72-84D3-4C07-9803-6EE3940D3DC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5BA1FB-9ED6-49AE-9045-BD3222421E98}">
      <dsp:nvSpPr>
        <dsp:cNvPr id="0" name=""/>
        <dsp:cNvSpPr/>
      </dsp:nvSpPr>
      <dsp:spPr>
        <a:xfrm rot="5400000">
          <a:off x="5012703" y="-1901980"/>
          <a:ext cx="1166849" cy="526694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4790" tIns="112395" rIns="224790" bIns="112395" numCol="1" spcCol="1270" anchor="ctr" anchorCtr="0">
          <a:noAutofit/>
        </a:bodyPr>
        <a:lstStyle/>
        <a:p>
          <a:pPr marL="285750" lvl="1" indent="-285750" algn="l" defTabSz="2622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900" kern="1200" dirty="0" smtClean="0"/>
            <a:t>828</a:t>
          </a:r>
          <a:endParaRPr lang="ru-RU" sz="5900" kern="1200" dirty="0"/>
        </a:p>
      </dsp:txBody>
      <dsp:txXfrm rot="5400000">
        <a:off x="5012703" y="-1901980"/>
        <a:ext cx="1166849" cy="5266944"/>
      </dsp:txXfrm>
    </dsp:sp>
    <dsp:sp modelId="{2E0376B9-59B1-4C35-AEDB-F87BD588D4C0}">
      <dsp:nvSpPr>
        <dsp:cNvPr id="0" name=""/>
        <dsp:cNvSpPr/>
      </dsp:nvSpPr>
      <dsp:spPr>
        <a:xfrm>
          <a:off x="0" y="2209"/>
          <a:ext cx="2962656" cy="145856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Всего</a:t>
          </a:r>
          <a:endParaRPr lang="ru-RU" sz="6500" kern="1200" dirty="0"/>
        </a:p>
      </dsp:txBody>
      <dsp:txXfrm>
        <a:off x="0" y="2209"/>
        <a:ext cx="2962656" cy="1458562"/>
      </dsp:txXfrm>
    </dsp:sp>
    <dsp:sp modelId="{46C9E828-372F-46B8-ABD0-0D925EA2275D}">
      <dsp:nvSpPr>
        <dsp:cNvPr id="0" name=""/>
        <dsp:cNvSpPr/>
      </dsp:nvSpPr>
      <dsp:spPr>
        <a:xfrm rot="5400000">
          <a:off x="5012703" y="-370490"/>
          <a:ext cx="1166849" cy="526694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4790" tIns="112395" rIns="224790" bIns="112395" numCol="1" spcCol="1270" anchor="ctr" anchorCtr="0">
          <a:noAutofit/>
        </a:bodyPr>
        <a:lstStyle/>
        <a:p>
          <a:pPr marL="285750" lvl="1" indent="-285750" algn="l" defTabSz="2622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900" kern="1200" dirty="0" smtClean="0"/>
            <a:t>815</a:t>
          </a:r>
          <a:endParaRPr lang="ru-RU" sz="5900" kern="1200" dirty="0"/>
        </a:p>
      </dsp:txBody>
      <dsp:txXfrm rot="5400000">
        <a:off x="5012703" y="-370490"/>
        <a:ext cx="1166849" cy="5266944"/>
      </dsp:txXfrm>
    </dsp:sp>
    <dsp:sp modelId="{2C3FE75D-9775-4626-8255-C9C1EBF81AF1}">
      <dsp:nvSpPr>
        <dsp:cNvPr id="0" name=""/>
        <dsp:cNvSpPr/>
      </dsp:nvSpPr>
      <dsp:spPr>
        <a:xfrm>
          <a:off x="0" y="1533700"/>
          <a:ext cx="2962656" cy="145856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ОГЭ</a:t>
          </a:r>
          <a:endParaRPr lang="ru-RU" sz="6500" kern="1200" dirty="0"/>
        </a:p>
      </dsp:txBody>
      <dsp:txXfrm>
        <a:off x="0" y="1533700"/>
        <a:ext cx="2962656" cy="1458562"/>
      </dsp:txXfrm>
    </dsp:sp>
    <dsp:sp modelId="{170A6F1F-4221-4D2D-96FB-FDF02777CCE8}">
      <dsp:nvSpPr>
        <dsp:cNvPr id="0" name=""/>
        <dsp:cNvSpPr/>
      </dsp:nvSpPr>
      <dsp:spPr>
        <a:xfrm rot="5400000">
          <a:off x="5012703" y="1160999"/>
          <a:ext cx="1166849" cy="5266944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4790" tIns="112395" rIns="224790" bIns="112395" numCol="1" spcCol="1270" anchor="ctr" anchorCtr="0">
          <a:noAutofit/>
        </a:bodyPr>
        <a:lstStyle/>
        <a:p>
          <a:pPr marL="285750" lvl="1" indent="-285750" algn="l" defTabSz="2622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900" kern="1200" dirty="0" smtClean="0"/>
            <a:t>13</a:t>
          </a:r>
          <a:endParaRPr lang="ru-RU" sz="5900" kern="1200" dirty="0"/>
        </a:p>
      </dsp:txBody>
      <dsp:txXfrm rot="5400000">
        <a:off x="5012703" y="1160999"/>
        <a:ext cx="1166849" cy="5266944"/>
      </dsp:txXfrm>
    </dsp:sp>
    <dsp:sp modelId="{3DE2EB1F-A365-484B-BD0A-70F55EF1319A}">
      <dsp:nvSpPr>
        <dsp:cNvPr id="0" name=""/>
        <dsp:cNvSpPr/>
      </dsp:nvSpPr>
      <dsp:spPr>
        <a:xfrm>
          <a:off x="0" y="3065190"/>
          <a:ext cx="2962656" cy="145856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ГВЭ</a:t>
          </a:r>
          <a:endParaRPr lang="ru-RU" sz="6500" kern="1200" dirty="0"/>
        </a:p>
      </dsp:txBody>
      <dsp:txXfrm>
        <a:off x="0" y="3065190"/>
        <a:ext cx="2962656" cy="145856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D3A4AD-F3E8-4FEE-8CAB-D15A3E9F49DC}">
      <dsp:nvSpPr>
        <dsp:cNvPr id="0" name=""/>
        <dsp:cNvSpPr/>
      </dsp:nvSpPr>
      <dsp:spPr>
        <a:xfrm>
          <a:off x="1184210" y="1255"/>
          <a:ext cx="3447752" cy="13791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12 </a:t>
          </a:r>
          <a:endParaRPr lang="ru-RU" sz="6500" kern="1200" dirty="0"/>
        </a:p>
      </dsp:txBody>
      <dsp:txXfrm>
        <a:off x="1184210" y="1255"/>
        <a:ext cx="3447752" cy="1379100"/>
      </dsp:txXfrm>
    </dsp:sp>
    <dsp:sp modelId="{FE9B631C-A708-40E0-943E-46599F5E6823}">
      <dsp:nvSpPr>
        <dsp:cNvPr id="0" name=""/>
        <dsp:cNvSpPr/>
      </dsp:nvSpPr>
      <dsp:spPr>
        <a:xfrm>
          <a:off x="4183755" y="118479"/>
          <a:ext cx="2861634" cy="1144653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учащихся</a:t>
          </a:r>
          <a:endParaRPr lang="ru-RU" sz="3200" kern="1200" dirty="0"/>
        </a:p>
      </dsp:txBody>
      <dsp:txXfrm>
        <a:off x="4183755" y="118479"/>
        <a:ext cx="2861634" cy="1144653"/>
      </dsp:txXfrm>
    </dsp:sp>
    <dsp:sp modelId="{54C39A18-B78A-4CBB-AF21-FBDF28B92090}">
      <dsp:nvSpPr>
        <dsp:cNvPr id="0" name=""/>
        <dsp:cNvSpPr/>
      </dsp:nvSpPr>
      <dsp:spPr>
        <a:xfrm>
          <a:off x="1184210" y="1573431"/>
          <a:ext cx="3447752" cy="1379100"/>
        </a:xfrm>
        <a:prstGeom prst="chevron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9</a:t>
          </a:r>
          <a:endParaRPr lang="ru-RU" sz="6500" kern="1200" dirty="0"/>
        </a:p>
      </dsp:txBody>
      <dsp:txXfrm>
        <a:off x="1184210" y="1573431"/>
        <a:ext cx="3447752" cy="1379100"/>
      </dsp:txXfrm>
    </dsp:sp>
    <dsp:sp modelId="{A4B1C914-3218-4E63-BCAE-E8958DAE4398}">
      <dsp:nvSpPr>
        <dsp:cNvPr id="0" name=""/>
        <dsp:cNvSpPr/>
      </dsp:nvSpPr>
      <dsp:spPr>
        <a:xfrm>
          <a:off x="4183755" y="1690654"/>
          <a:ext cx="2861634" cy="1144653"/>
        </a:xfrm>
        <a:prstGeom prst="chevron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в ППЭ</a:t>
          </a:r>
          <a:endParaRPr lang="ru-RU" sz="3200" kern="1200" dirty="0"/>
        </a:p>
      </dsp:txBody>
      <dsp:txXfrm>
        <a:off x="4183755" y="1690654"/>
        <a:ext cx="2861634" cy="1144653"/>
      </dsp:txXfrm>
    </dsp:sp>
    <dsp:sp modelId="{E0166346-30A3-45C0-A2B5-86A99D86D398}">
      <dsp:nvSpPr>
        <dsp:cNvPr id="0" name=""/>
        <dsp:cNvSpPr/>
      </dsp:nvSpPr>
      <dsp:spPr>
        <a:xfrm>
          <a:off x="1184210" y="3145606"/>
          <a:ext cx="3447752" cy="1379100"/>
        </a:xfrm>
        <a:prstGeom prst="chevron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3 </a:t>
          </a:r>
          <a:endParaRPr lang="ru-RU" sz="6500" kern="1200" dirty="0"/>
        </a:p>
      </dsp:txBody>
      <dsp:txXfrm>
        <a:off x="1184210" y="3145606"/>
        <a:ext cx="3447752" cy="1379100"/>
      </dsp:txXfrm>
    </dsp:sp>
    <dsp:sp modelId="{C0139D2E-1C99-486C-8BE8-C55FC794DA47}">
      <dsp:nvSpPr>
        <dsp:cNvPr id="0" name=""/>
        <dsp:cNvSpPr/>
      </dsp:nvSpPr>
      <dsp:spPr>
        <a:xfrm>
          <a:off x="4183755" y="3262829"/>
          <a:ext cx="2861634" cy="1144653"/>
        </a:xfrm>
        <a:prstGeom prst="chevron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на дому</a:t>
          </a:r>
          <a:endParaRPr lang="ru-RU" sz="3200" kern="1200" dirty="0"/>
        </a:p>
      </dsp:txBody>
      <dsp:txXfrm>
        <a:off x="4183755" y="3262829"/>
        <a:ext cx="2861634" cy="114465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CD13305-9F89-434F-8CD8-0540ED54260D}">
      <dsp:nvSpPr>
        <dsp:cNvPr id="0" name=""/>
        <dsp:cNvSpPr/>
      </dsp:nvSpPr>
      <dsp:spPr>
        <a:xfrm>
          <a:off x="0" y="43491"/>
          <a:ext cx="8229599" cy="14297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Создание </a:t>
          </a:r>
          <a:r>
            <a:rPr lang="ru-RU" sz="2600" kern="1200" dirty="0" err="1" smtClean="0"/>
            <a:t>безбарьерной</a:t>
          </a:r>
          <a:r>
            <a:rPr lang="ru-RU" sz="2600" kern="1200" dirty="0" smtClean="0"/>
            <a:t> среды и повышение уровня доступности зданий и сооружений инвалидам с ограничением двигательных функций</a:t>
          </a:r>
          <a:endParaRPr lang="ru-RU" sz="2600" kern="1200" dirty="0"/>
        </a:p>
      </dsp:txBody>
      <dsp:txXfrm>
        <a:off x="0" y="43491"/>
        <a:ext cx="8229599" cy="1429740"/>
      </dsp:txXfrm>
    </dsp:sp>
    <dsp:sp modelId="{05BFBF06-B298-4C33-8412-36A1ADB37041}">
      <dsp:nvSpPr>
        <dsp:cNvPr id="0" name=""/>
        <dsp:cNvSpPr/>
      </dsp:nvSpPr>
      <dsp:spPr>
        <a:xfrm>
          <a:off x="0" y="1548111"/>
          <a:ext cx="8229599" cy="1429740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Организационно-педагогическое сопровождение учащихся с ограниченными возможностями здоровья</a:t>
          </a:r>
          <a:endParaRPr lang="ru-RU" sz="2600" kern="1200" dirty="0"/>
        </a:p>
      </dsp:txBody>
      <dsp:txXfrm>
        <a:off x="0" y="1548111"/>
        <a:ext cx="8229599" cy="1429740"/>
      </dsp:txXfrm>
    </dsp:sp>
    <dsp:sp modelId="{CB9427A0-1161-4860-ABF2-669FB18AE0DD}">
      <dsp:nvSpPr>
        <dsp:cNvPr id="0" name=""/>
        <dsp:cNvSpPr/>
      </dsp:nvSpPr>
      <dsp:spPr>
        <a:xfrm>
          <a:off x="0" y="3052731"/>
          <a:ext cx="8229599" cy="142974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Социально-психологическое сопровождение образовательного процесса учащихся с ограниченными возможностями здоровья</a:t>
          </a:r>
          <a:endParaRPr lang="ru-RU" sz="2600" kern="1200" dirty="0"/>
        </a:p>
      </dsp:txBody>
      <dsp:txXfrm>
        <a:off x="0" y="3052731"/>
        <a:ext cx="8229599" cy="142974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9C81AF1-C1FC-46CC-8DA3-A995D40B726A}">
      <dsp:nvSpPr>
        <dsp:cNvPr id="0" name=""/>
        <dsp:cNvSpPr/>
      </dsp:nvSpPr>
      <dsp:spPr>
        <a:xfrm>
          <a:off x="0" y="59579"/>
          <a:ext cx="8229599" cy="74353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ЕГЭ </a:t>
          </a:r>
          <a:endParaRPr lang="ru-RU" sz="3100" kern="1200" dirty="0"/>
        </a:p>
      </dsp:txBody>
      <dsp:txXfrm>
        <a:off x="0" y="59579"/>
        <a:ext cx="8229599" cy="743534"/>
      </dsp:txXfrm>
    </dsp:sp>
    <dsp:sp modelId="{66C3C5CD-507B-4FA9-B4CB-D55860E6EC0D}">
      <dsp:nvSpPr>
        <dsp:cNvPr id="0" name=""/>
        <dsp:cNvSpPr/>
      </dsp:nvSpPr>
      <dsp:spPr>
        <a:xfrm>
          <a:off x="0" y="803114"/>
          <a:ext cx="8229599" cy="12513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400" kern="1200" dirty="0" smtClean="0"/>
            <a:t>ППЭ 3507</a:t>
          </a:r>
          <a:endParaRPr lang="ru-RU" sz="2400" kern="1200" dirty="0"/>
        </a:p>
        <a:p>
          <a:pPr marL="457200" lvl="2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400" kern="1200" dirty="0" smtClean="0"/>
            <a:t>Стационарные </a:t>
          </a:r>
          <a:r>
            <a:rPr lang="ru-RU" sz="2400" kern="1200" dirty="0" err="1" smtClean="0"/>
            <a:t>металлодетекторы</a:t>
          </a:r>
          <a:endParaRPr lang="ru-RU" sz="2400" kern="1200" dirty="0"/>
        </a:p>
        <a:p>
          <a:pPr marL="457200" lvl="2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400" kern="1200" dirty="0" smtClean="0"/>
            <a:t>Видеонаблюдение в режиме </a:t>
          </a:r>
          <a:r>
            <a:rPr lang="en-US" sz="2400" kern="1200" dirty="0" smtClean="0"/>
            <a:t>on-line</a:t>
          </a:r>
          <a:endParaRPr lang="ru-RU" sz="2400" kern="1200" dirty="0"/>
        </a:p>
      </dsp:txBody>
      <dsp:txXfrm>
        <a:off x="0" y="803114"/>
        <a:ext cx="8229599" cy="1251314"/>
      </dsp:txXfrm>
    </dsp:sp>
    <dsp:sp modelId="{A7A03827-B0D9-4740-A4E8-6A6A1FC76AC9}">
      <dsp:nvSpPr>
        <dsp:cNvPr id="0" name=""/>
        <dsp:cNvSpPr/>
      </dsp:nvSpPr>
      <dsp:spPr>
        <a:xfrm>
          <a:off x="0" y="2054428"/>
          <a:ext cx="8229599" cy="743534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ОГЭ</a:t>
          </a:r>
          <a:endParaRPr lang="ru-RU" sz="3100" kern="1200" dirty="0"/>
        </a:p>
      </dsp:txBody>
      <dsp:txXfrm>
        <a:off x="0" y="2054428"/>
        <a:ext cx="8229599" cy="743534"/>
      </dsp:txXfrm>
    </dsp:sp>
    <dsp:sp modelId="{2517EA58-4696-4517-9D87-80820664989C}">
      <dsp:nvSpPr>
        <dsp:cNvPr id="0" name=""/>
        <dsp:cNvSpPr/>
      </dsp:nvSpPr>
      <dsp:spPr>
        <a:xfrm>
          <a:off x="0" y="2797964"/>
          <a:ext cx="8229599" cy="1668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400" kern="1200" dirty="0" smtClean="0"/>
            <a:t>ППЭ 3507</a:t>
          </a:r>
          <a:endParaRPr lang="ru-RU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400" kern="1200" dirty="0" smtClean="0"/>
            <a:t>ППЭ 3511</a:t>
          </a:r>
          <a:endParaRPr lang="ru-RU" sz="2400" kern="1200" dirty="0"/>
        </a:p>
        <a:p>
          <a:pPr marL="457200" lvl="2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400" kern="1200" dirty="0" smtClean="0"/>
            <a:t>Стационарные </a:t>
          </a:r>
          <a:r>
            <a:rPr lang="ru-RU" sz="2400" kern="1200" dirty="0" err="1" smtClean="0"/>
            <a:t>металлодетекторы</a:t>
          </a:r>
          <a:endParaRPr lang="ru-RU" sz="2400" kern="1200" dirty="0"/>
        </a:p>
        <a:p>
          <a:pPr marL="457200" lvl="2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400" kern="1200" dirty="0" smtClean="0"/>
            <a:t>Видеонаблюдение в режиме </a:t>
          </a:r>
          <a:r>
            <a:rPr lang="en-US" sz="2400" kern="1200" dirty="0" smtClean="0"/>
            <a:t>off-line</a:t>
          </a:r>
          <a:endParaRPr lang="ru-RU" sz="2400" kern="1200" dirty="0"/>
        </a:p>
      </dsp:txBody>
      <dsp:txXfrm>
        <a:off x="0" y="2797964"/>
        <a:ext cx="8229599" cy="166842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BE129D-6DB7-475A-B1DA-E6DF9ED8F480}">
      <dsp:nvSpPr>
        <dsp:cNvPr id="0" name=""/>
        <dsp:cNvSpPr/>
      </dsp:nvSpPr>
      <dsp:spPr>
        <a:xfrm>
          <a:off x="0" y="72004"/>
          <a:ext cx="8219256" cy="74353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solidFill>
                <a:srgbClr val="002060"/>
              </a:solidFill>
              <a:effectLst/>
            </a:rPr>
            <a:t>тренинги</a:t>
          </a:r>
          <a:endParaRPr lang="ru-RU" sz="3100" b="1" kern="1200" dirty="0">
            <a:solidFill>
              <a:srgbClr val="002060"/>
            </a:solidFill>
            <a:effectLst/>
          </a:endParaRPr>
        </a:p>
      </dsp:txBody>
      <dsp:txXfrm>
        <a:off x="0" y="72004"/>
        <a:ext cx="8219256" cy="743534"/>
      </dsp:txXfrm>
    </dsp:sp>
    <dsp:sp modelId="{B41BFBCE-E8F2-43CE-837E-AC9A4CB296DE}">
      <dsp:nvSpPr>
        <dsp:cNvPr id="0" name=""/>
        <dsp:cNvSpPr/>
      </dsp:nvSpPr>
      <dsp:spPr>
        <a:xfrm>
          <a:off x="0" y="1080122"/>
          <a:ext cx="8219256" cy="743534"/>
        </a:xfrm>
        <a:prstGeom prst="roundRect">
          <a:avLst/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solidFill>
                <a:srgbClr val="002060"/>
              </a:solidFill>
              <a:effectLst/>
            </a:rPr>
            <a:t>обучающие семинары</a:t>
          </a:r>
          <a:endParaRPr lang="ru-RU" sz="3100" b="1" kern="1200" dirty="0">
            <a:solidFill>
              <a:srgbClr val="002060"/>
            </a:solidFill>
            <a:effectLst/>
          </a:endParaRPr>
        </a:p>
      </dsp:txBody>
      <dsp:txXfrm>
        <a:off x="0" y="1080122"/>
        <a:ext cx="8219256" cy="743534"/>
      </dsp:txXfrm>
    </dsp:sp>
    <dsp:sp modelId="{671B0BDD-952B-41B0-8DCD-2F2083E9AAC3}">
      <dsp:nvSpPr>
        <dsp:cNvPr id="0" name=""/>
        <dsp:cNvSpPr/>
      </dsp:nvSpPr>
      <dsp:spPr>
        <a:xfrm>
          <a:off x="0" y="2076504"/>
          <a:ext cx="8219256" cy="743534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solidFill>
                <a:srgbClr val="002060"/>
              </a:solidFill>
              <a:effectLst/>
            </a:rPr>
            <a:t>тематические практикумы</a:t>
          </a:r>
          <a:endParaRPr lang="ru-RU" sz="3100" b="1" kern="1200" dirty="0">
            <a:solidFill>
              <a:srgbClr val="002060"/>
            </a:solidFill>
            <a:effectLst/>
          </a:endParaRPr>
        </a:p>
      </dsp:txBody>
      <dsp:txXfrm>
        <a:off x="0" y="2076504"/>
        <a:ext cx="8219256" cy="743534"/>
      </dsp:txXfrm>
    </dsp:sp>
    <dsp:sp modelId="{AC48E242-35B8-4BCC-AD44-1B5A3648A596}">
      <dsp:nvSpPr>
        <dsp:cNvPr id="0" name=""/>
        <dsp:cNvSpPr/>
      </dsp:nvSpPr>
      <dsp:spPr>
        <a:xfrm>
          <a:off x="0" y="3072893"/>
          <a:ext cx="8219256" cy="743534"/>
        </a:xfrm>
        <a:prstGeom prst="roundRect">
          <a:avLst/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solidFill>
                <a:srgbClr val="002060"/>
              </a:solidFill>
              <a:effectLst/>
            </a:rPr>
            <a:t>инструктивные совещания</a:t>
          </a:r>
          <a:endParaRPr lang="ru-RU" sz="3100" b="1" kern="1200" dirty="0">
            <a:solidFill>
              <a:srgbClr val="002060"/>
            </a:solidFill>
            <a:effectLst/>
          </a:endParaRPr>
        </a:p>
      </dsp:txBody>
      <dsp:txXfrm>
        <a:off x="0" y="3072893"/>
        <a:ext cx="8219256" cy="743534"/>
      </dsp:txXfrm>
    </dsp:sp>
    <dsp:sp modelId="{4CF62A72-84D3-4C07-9803-6EE3940D3DCF}">
      <dsp:nvSpPr>
        <dsp:cNvPr id="0" name=""/>
        <dsp:cNvSpPr/>
      </dsp:nvSpPr>
      <dsp:spPr>
        <a:xfrm>
          <a:off x="0" y="4081004"/>
          <a:ext cx="8219256" cy="743534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solidFill>
                <a:srgbClr val="002060"/>
              </a:solidFill>
              <a:effectLst/>
            </a:rPr>
            <a:t>учеба с входным и выходным тестированием</a:t>
          </a:r>
          <a:endParaRPr lang="ru-RU" sz="3100" b="1" kern="1200" dirty="0">
            <a:solidFill>
              <a:srgbClr val="002060"/>
            </a:solidFill>
            <a:effectLst/>
          </a:endParaRPr>
        </a:p>
      </dsp:txBody>
      <dsp:txXfrm>
        <a:off x="0" y="4081004"/>
        <a:ext cx="8219256" cy="7435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80BAB6-BD5B-4622-9589-41CF8071E5AC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BA404B-43D8-4BFA-8373-3AD3EAC8BF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2188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Группа 7"/>
          <p:cNvGrpSpPr/>
          <p:nvPr userDrawn="1"/>
        </p:nvGrpSpPr>
        <p:grpSpPr>
          <a:xfrm>
            <a:off x="-36512" y="-27384"/>
            <a:ext cx="9180512" cy="5445224"/>
            <a:chOff x="0" y="0"/>
            <a:chExt cx="6876256" cy="5445224"/>
          </a:xfrm>
        </p:grpSpPr>
        <p:sp>
          <p:nvSpPr>
            <p:cNvPr id="9" name="Половина рамки 8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овина рамки 9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овина рамки 10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овина рамки 11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овина рамки 12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 userDrawn="1"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5" name="Половина рамки 14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овина рамки 17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овина рамки 18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" name="Рисунок 19" descr="ТА1ССР-основной.jpg"/>
          <p:cNvPicPr>
            <a:picLocks noChangeAspect="1"/>
          </p:cNvPicPr>
          <p:nvPr userDrawn="1"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04289" y="0"/>
            <a:ext cx="1939711" cy="10527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i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CF6CA159-9FF2-47A5-932F-1CF2DBB0A828}" type="datetime1">
              <a:rPr lang="ru-RU" smtClean="0"/>
              <a:pPr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8626-7C54-49F9-AD6E-23E84AFD0E99}" type="datetime1">
              <a:rPr lang="ru-RU" smtClean="0"/>
              <a:pPr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6D6BF-B0D4-42EF-8B30-5F508B643E36}" type="datetime1">
              <a:rPr lang="ru-RU" smtClean="0"/>
              <a:pPr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262DE-FE9C-4F63-B053-BA696D9EEC6A}" type="datetime1">
              <a:rPr lang="ru-RU" smtClean="0"/>
              <a:pPr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1FC69-B2F2-4EDE-893D-E018FFE70B7C}" type="datetime1">
              <a:rPr lang="ru-RU" smtClean="0"/>
              <a:pPr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5A7C6-27B6-4B61-876E-E70EECB6585B}" type="datetime1">
              <a:rPr lang="ru-RU" smtClean="0"/>
              <a:pPr/>
              <a:t>03.02.2020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975B9-443C-49F1-B619-1C33A1A25461}" type="datetime1">
              <a:rPr lang="ru-RU" smtClean="0"/>
              <a:pPr/>
              <a:t>03.02.2020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0D04F-BF35-4EF9-9223-287F7E7DDD34}" type="datetime1">
              <a:rPr lang="ru-RU" smtClean="0"/>
              <a:pPr/>
              <a:t>03.02.2020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52AF-B806-4DEB-9997-C97C44F55A01}" type="datetime1">
              <a:rPr lang="ru-RU" smtClean="0"/>
              <a:pPr/>
              <a:t>03.02.2020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5"/>
          <p:cNvGrpSpPr/>
          <p:nvPr userDrawn="1"/>
        </p:nvGrpSpPr>
        <p:grpSpPr>
          <a:xfrm>
            <a:off x="0" y="0"/>
            <a:ext cx="3491880" cy="2780928"/>
            <a:chOff x="0" y="0"/>
            <a:chExt cx="6876256" cy="5445224"/>
          </a:xfrm>
        </p:grpSpPr>
        <p:sp>
          <p:nvSpPr>
            <p:cNvPr id="7" name="Половина рамки 6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оловина рамки 7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оловина рамки 8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овина рамки 9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овина рамки 10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 userDrawn="1"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3" name="Половина рамки 12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овина рамки 13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овина рамки 14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8" name="Рисунок 17" descr="ТА1ССР-основной.jpg"/>
          <p:cNvPicPr>
            <a:picLocks noChangeAspect="1"/>
          </p:cNvPicPr>
          <p:nvPr userDrawn="1"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6336" y="0"/>
            <a:ext cx="1547664" cy="8399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5F358-F49D-46A2-A3A6-633001576AB9}" type="datetime1">
              <a:rPr lang="ru-RU" smtClean="0"/>
              <a:pPr/>
              <a:t>03.02.2020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D2EF2-76C1-4254-8077-61866CA942E5}" type="datetime1">
              <a:rPr lang="ru-RU" smtClean="0"/>
              <a:pPr/>
              <a:t>03.02.2020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 userDrawn="1"/>
        </p:nvGrpSpPr>
        <p:grpSpPr>
          <a:xfrm>
            <a:off x="0" y="0"/>
            <a:ext cx="9144000" cy="6865420"/>
            <a:chOff x="0" y="0"/>
            <a:chExt cx="9144000" cy="6865420"/>
          </a:xfrm>
        </p:grpSpPr>
        <p:pic>
          <p:nvPicPr>
            <p:cNvPr id="7" name="Picture 2"/>
            <p:cNvPicPr>
              <a:picLocks noChangeAspect="1" noChangeArrowheads="1"/>
            </p:cNvPicPr>
            <p:nvPr userDrawn="1"/>
          </p:nvPicPr>
          <p:blipFill>
            <a:blip r:embed="rId13" cstate="screen"/>
            <a:srcRect/>
            <a:stretch>
              <a:fillRect/>
            </a:stretch>
          </p:blipFill>
          <p:spPr bwMode="auto">
            <a:xfrm>
              <a:off x="0" y="0"/>
              <a:ext cx="9144000" cy="6865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Группа 7"/>
            <p:cNvGrpSpPr/>
            <p:nvPr userDrawn="1"/>
          </p:nvGrpSpPr>
          <p:grpSpPr>
            <a:xfrm>
              <a:off x="0" y="0"/>
              <a:ext cx="3491880" cy="2780928"/>
              <a:chOff x="0" y="0"/>
              <a:chExt cx="6876256" cy="5445224"/>
            </a:xfrm>
          </p:grpSpPr>
          <p:sp>
            <p:nvSpPr>
              <p:cNvPr id="9" name="Половина рамки 8"/>
              <p:cNvSpPr/>
              <p:nvPr/>
            </p:nvSpPr>
            <p:spPr>
              <a:xfrm>
                <a:off x="0" y="0"/>
                <a:ext cx="6876256" cy="5445224"/>
              </a:xfrm>
              <a:prstGeom prst="halfFrame">
                <a:avLst/>
              </a:prstGeom>
              <a:solidFill>
                <a:srgbClr val="EDF2F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оловина рамки 9"/>
              <p:cNvSpPr/>
              <p:nvPr/>
            </p:nvSpPr>
            <p:spPr>
              <a:xfrm>
                <a:off x="0" y="0"/>
                <a:ext cx="5868144" cy="4581128"/>
              </a:xfrm>
              <a:prstGeom prst="halfFram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оловина рамки 10"/>
              <p:cNvSpPr/>
              <p:nvPr/>
            </p:nvSpPr>
            <p:spPr>
              <a:xfrm>
                <a:off x="0" y="0"/>
                <a:ext cx="4860032" cy="3645024"/>
              </a:xfrm>
              <a:prstGeom prst="halfFrame">
                <a:avLst/>
              </a:prstGeom>
              <a:solidFill>
                <a:srgbClr val="A7C4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Половина рамки 11"/>
              <p:cNvSpPr/>
              <p:nvPr/>
            </p:nvSpPr>
            <p:spPr>
              <a:xfrm>
                <a:off x="0" y="0"/>
                <a:ext cx="3995936" cy="2780928"/>
              </a:xfrm>
              <a:prstGeom prst="halfFrame">
                <a:avLst/>
              </a:prstGeom>
              <a:solidFill>
                <a:srgbClr val="0D86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оловина рамки 12"/>
              <p:cNvSpPr/>
              <p:nvPr/>
            </p:nvSpPr>
            <p:spPr>
              <a:xfrm>
                <a:off x="0" y="0"/>
                <a:ext cx="3131840" cy="1988840"/>
              </a:xfrm>
              <a:prstGeom prst="halfFram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" name="Группа 13"/>
            <p:cNvGrpSpPr/>
            <p:nvPr userDrawn="1"/>
          </p:nvGrpSpPr>
          <p:grpSpPr>
            <a:xfrm rot="10800000">
              <a:off x="7236296" y="5157192"/>
              <a:ext cx="1907704" cy="1700808"/>
              <a:chOff x="0" y="0"/>
              <a:chExt cx="6876256" cy="5445224"/>
            </a:xfrm>
          </p:grpSpPr>
          <p:sp>
            <p:nvSpPr>
              <p:cNvPr id="15" name="Половина рамки 14"/>
              <p:cNvSpPr/>
              <p:nvPr/>
            </p:nvSpPr>
            <p:spPr>
              <a:xfrm>
                <a:off x="0" y="0"/>
                <a:ext cx="6876256" cy="5445224"/>
              </a:xfrm>
              <a:prstGeom prst="halfFrame">
                <a:avLst/>
              </a:prstGeom>
              <a:solidFill>
                <a:srgbClr val="EDF2F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оловина рамки 15"/>
              <p:cNvSpPr/>
              <p:nvPr/>
            </p:nvSpPr>
            <p:spPr>
              <a:xfrm>
                <a:off x="0" y="0"/>
                <a:ext cx="5868144" cy="4581128"/>
              </a:xfrm>
              <a:prstGeom prst="halfFram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оловина рамки 16"/>
              <p:cNvSpPr/>
              <p:nvPr/>
            </p:nvSpPr>
            <p:spPr>
              <a:xfrm>
                <a:off x="0" y="0"/>
                <a:ext cx="4860032" cy="3645024"/>
              </a:xfrm>
              <a:prstGeom prst="halfFrame">
                <a:avLst/>
              </a:prstGeom>
              <a:solidFill>
                <a:srgbClr val="A7C4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оловина рамки 17"/>
              <p:cNvSpPr/>
              <p:nvPr/>
            </p:nvSpPr>
            <p:spPr>
              <a:xfrm>
                <a:off x="0" y="0"/>
                <a:ext cx="3995936" cy="2780928"/>
              </a:xfrm>
              <a:prstGeom prst="halfFrame">
                <a:avLst/>
              </a:prstGeom>
              <a:solidFill>
                <a:srgbClr val="0D86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оловина рамки 18"/>
              <p:cNvSpPr/>
              <p:nvPr/>
            </p:nvSpPr>
            <p:spPr>
              <a:xfrm>
                <a:off x="0" y="0"/>
                <a:ext cx="3131840" cy="1988840"/>
              </a:xfrm>
              <a:prstGeom prst="halfFram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20" name="Рисунок 19" descr="ТА1ССР-основной.jpg"/>
            <p:cNvPicPr>
              <a:picLocks noChangeAspect="1"/>
            </p:cNvPicPr>
            <p:nvPr userDrawn="1"/>
          </p:nvPicPr>
          <p:blipFill>
            <a:blip r:embed="rId1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96336" y="0"/>
              <a:ext cx="1547664" cy="839961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6F67A-7A07-41E1-8423-372C38EA3BC8}" type="datetime1">
              <a:rPr lang="ru-RU" smtClean="0"/>
              <a:pPr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772816"/>
            <a:ext cx="7380312" cy="3170783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Подготовка </a:t>
            </a:r>
            <a:br>
              <a:rPr lang="ru-RU" sz="4000" dirty="0" smtClean="0"/>
            </a:br>
            <a:r>
              <a:rPr lang="ru-RU" sz="4000" dirty="0" smtClean="0"/>
              <a:t>к государственной итоговой аттестации</a:t>
            </a:r>
            <a:r>
              <a:rPr lang="en-US" sz="4000" dirty="0" smtClean="0"/>
              <a:t> </a:t>
            </a:r>
            <a:r>
              <a:rPr lang="ru-RU" sz="4000" dirty="0" smtClean="0"/>
              <a:t>в Лениногорском муниципальном районе</a:t>
            </a:r>
            <a:endParaRPr lang="ru-RU" sz="4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0857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80 и более баллов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848712456"/>
              </p:ext>
            </p:extLst>
          </p:nvPr>
        </p:nvGraphicFramePr>
        <p:xfrm>
          <a:off x="971599" y="1412776"/>
          <a:ext cx="7848870" cy="5084338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2766585"/>
                <a:gridCol w="2037805"/>
                <a:gridCol w="1522240"/>
                <a:gridCol w="1522240"/>
              </a:tblGrid>
              <a:tr h="43204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Школа</a:t>
                      </a: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Всего выпускников</a:t>
                      </a: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80 </a:t>
                      </a: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 более баллов</a:t>
                      </a: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90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Число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%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СОШ №2 </a:t>
                      </a:r>
                      <a:endParaRPr lang="ru-RU" sz="2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51,3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СОШ №4 </a:t>
                      </a:r>
                      <a:endParaRPr lang="ru-RU" sz="2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26,7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СОШ №5 </a:t>
                      </a:r>
                      <a:endParaRPr lang="ru-RU" sz="2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43,6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СОШ №6 </a:t>
                      </a:r>
                      <a:endParaRPr lang="ru-RU" sz="2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45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СОШ №7 </a:t>
                      </a:r>
                      <a:endParaRPr lang="ru-RU" sz="2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53,6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5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effectLst/>
                        </a:rPr>
                        <a:t>СОШ №8</a:t>
                      </a:r>
                      <a:endParaRPr lang="ru-RU" sz="2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29,2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СОШ №10 </a:t>
                      </a:r>
                      <a:endParaRPr lang="ru-RU" sz="2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26,7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Гимназия №11 </a:t>
                      </a:r>
                      <a:endParaRPr lang="ru-RU" sz="2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38,9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лицей №12 </a:t>
                      </a:r>
                      <a:endParaRPr lang="ru-RU" sz="2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effectLst/>
                        </a:rPr>
                        <a:t>Шугуровская</a:t>
                      </a:r>
                      <a:r>
                        <a:rPr lang="ru-RU" sz="2000" b="0" dirty="0">
                          <a:effectLst/>
                        </a:rPr>
                        <a:t> СОШ</a:t>
                      </a:r>
                      <a:endParaRPr lang="ru-RU" sz="2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29,6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effectLst/>
                        </a:rPr>
                        <a:t>Зеленорощинская</a:t>
                      </a:r>
                      <a:r>
                        <a:rPr lang="ru-RU" sz="2000" b="0" dirty="0">
                          <a:effectLst/>
                        </a:rPr>
                        <a:t> СОШ </a:t>
                      </a:r>
                      <a:endParaRPr lang="ru-RU" sz="2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8,3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effectLst/>
                        </a:rPr>
                        <a:t>Старокувакская</a:t>
                      </a:r>
                      <a:r>
                        <a:rPr lang="ru-RU" sz="2000" b="0" dirty="0">
                          <a:effectLst/>
                        </a:rPr>
                        <a:t> СОШ </a:t>
                      </a:r>
                      <a:endParaRPr lang="ru-RU" sz="2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33,3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effectLst/>
                        </a:rPr>
                        <a:t>Тимяшевская</a:t>
                      </a:r>
                      <a:r>
                        <a:rPr lang="ru-RU" sz="2000" b="0" dirty="0">
                          <a:effectLst/>
                        </a:rPr>
                        <a:t> СОШ </a:t>
                      </a:r>
                      <a:endParaRPr lang="ru-RU" sz="2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Итого</a:t>
                      </a:r>
                      <a:endParaRPr lang="ru-RU" sz="2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42,1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155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Доля результатов более 80 баллов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12513680"/>
              </p:ext>
            </p:extLst>
          </p:nvPr>
        </p:nvGraphicFramePr>
        <p:xfrm>
          <a:off x="899592" y="1628800"/>
          <a:ext cx="7992888" cy="4145609"/>
        </p:xfrm>
        <a:graphic>
          <a:graphicData uri="http://schemas.openxmlformats.org/drawingml/2006/table">
            <a:tbl>
              <a:tblPr firstRow="1" firstCol="1" lastRow="1" bandRow="1">
                <a:tableStyleId>{5A111915-BE36-4E01-A7E5-04B1672EAD32}</a:tableStyleId>
              </a:tblPr>
              <a:tblGrid>
                <a:gridCol w="2197220"/>
                <a:gridCol w="977947"/>
                <a:gridCol w="977947"/>
                <a:gridCol w="977947"/>
                <a:gridCol w="977947"/>
                <a:gridCol w="977947"/>
                <a:gridCol w="905933"/>
              </a:tblGrid>
              <a:tr h="31889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Предметы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2017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201</a:t>
                      </a:r>
                      <a:r>
                        <a:rPr lang="ru-RU" sz="2000" dirty="0" smtClean="0">
                          <a:effectLst/>
                        </a:rPr>
                        <a:t>8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2019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88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Кол-во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%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Кол-во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Кол-во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spc="-5">
                          <a:effectLst/>
                        </a:rPr>
                        <a:t>Русский язык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110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37,3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143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45,98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125</a:t>
                      </a:r>
                      <a:endParaRPr lang="ru-RU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37,3</a:t>
                      </a:r>
                      <a:endParaRPr lang="ru-RU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Математика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12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5,9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3,08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30</a:t>
                      </a:r>
                      <a:endParaRPr lang="ru-RU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14,7</a:t>
                      </a:r>
                      <a:endParaRPr lang="ru-RU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spc="-5">
                          <a:effectLst/>
                        </a:rPr>
                        <a:t>Физика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2,3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4,72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16,8</a:t>
                      </a:r>
                      <a:endParaRPr lang="ru-RU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spc="-5">
                          <a:effectLst/>
                        </a:rPr>
                        <a:t>Химия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8,6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14,7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spc="-30" dirty="0" smtClean="0">
                          <a:effectLst/>
                        </a:rPr>
                        <a:t>Информатика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6,3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12,5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6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18,8</a:t>
                      </a:r>
                      <a:endParaRPr lang="ru-RU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Биология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11,1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8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15,4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spc="-25">
                          <a:effectLst/>
                        </a:rPr>
                        <a:t>История 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13,3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4,2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7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Английский язык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11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40,7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74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16</a:t>
                      </a:r>
                      <a:endParaRPr lang="ru-RU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59,3</a:t>
                      </a:r>
                      <a:endParaRPr lang="ru-RU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spc="-30">
                          <a:effectLst/>
                        </a:rPr>
                        <a:t>Обществознание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9,3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15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14,56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19</a:t>
                      </a:r>
                      <a:endParaRPr lang="ru-RU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15</a:t>
                      </a:r>
                      <a:endParaRPr lang="ru-RU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spc="-30">
                          <a:effectLst/>
                        </a:rPr>
                        <a:t>Литература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5,9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5,26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7,7</a:t>
                      </a:r>
                      <a:endParaRPr lang="ru-RU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>
                          <a:effectLst/>
                        </a:rPr>
                        <a:t>Итого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160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14,4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208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18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226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20,1%</a:t>
                      </a:r>
                      <a:endParaRPr lang="ru-RU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592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Медалисты 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Неудовлетворительные результаты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800702622"/>
              </p:ext>
            </p:extLst>
          </p:nvPr>
        </p:nvGraphicFramePr>
        <p:xfrm>
          <a:off x="1043608" y="1484784"/>
          <a:ext cx="6696744" cy="504055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710358"/>
                <a:gridCol w="1493193"/>
                <a:gridCol w="1493193"/>
              </a:tblGrid>
              <a:tr h="6890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Предметы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РТ (%)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ЛМР(%)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Русский язык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6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Математика </a:t>
                      </a:r>
                      <a:r>
                        <a:rPr lang="ru-RU" sz="1800" dirty="0" smtClean="0">
                          <a:effectLst/>
                        </a:rPr>
                        <a:t>(профильный)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1,86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1,5%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6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Физика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1,62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1%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6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Химия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4,07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12,5%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6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Информатика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2,69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3%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Биология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5,72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8,3%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6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История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1,82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География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0,55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Английский язык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0,06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6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Обществознание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6,86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6,3%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Литература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0,13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Математика </a:t>
                      </a:r>
                      <a:r>
                        <a:rPr lang="ru-RU" sz="1800" dirty="0" smtClean="0">
                          <a:effectLst/>
                        </a:rPr>
                        <a:t>(базовый)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1,07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287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ГВЭ - 11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3538" indent="-363538"/>
            <a:r>
              <a:rPr lang="ru-RU" dirty="0" smtClean="0"/>
              <a:t>2018 – нет</a:t>
            </a:r>
          </a:p>
          <a:p>
            <a:pPr marL="363538" indent="-363538"/>
            <a:r>
              <a:rPr lang="ru-RU" dirty="0" smtClean="0"/>
              <a:t>2019 – 2 выпускника (обучение и экзамены на дому)</a:t>
            </a:r>
          </a:p>
          <a:p>
            <a:pPr marL="363538" indent="-363538"/>
            <a:r>
              <a:rPr lang="ru-RU" dirty="0" smtClean="0"/>
              <a:t>2020 – 1 выпускница (</a:t>
            </a:r>
            <a:r>
              <a:rPr lang="ru-RU" dirty="0" smtClean="0"/>
              <a:t>обучение и экзамены </a:t>
            </a:r>
            <a:r>
              <a:rPr lang="ru-RU" dirty="0" smtClean="0"/>
              <a:t>на дому)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Поступление  в ВУЗы по профилю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Итоги  ЕГЭ 2019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ГИА-9</a:t>
            </a:r>
            <a:endParaRPr lang="ru-RU" sz="48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Распределение оценок ОГЭ</a:t>
            </a:r>
            <a:br>
              <a:rPr lang="ru-RU" dirty="0" smtClean="0"/>
            </a:br>
            <a:r>
              <a:rPr lang="ru-RU" dirty="0" smtClean="0"/>
              <a:t> по математике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718751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199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Распределение оценок ОГЭ</a:t>
            </a:r>
            <a:br>
              <a:rPr lang="ru-RU" dirty="0" smtClean="0"/>
            </a:br>
            <a:r>
              <a:rPr lang="ru-RU" dirty="0" smtClean="0"/>
              <a:t>по русскому языку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14102220"/>
              </p:ext>
            </p:extLst>
          </p:nvPr>
        </p:nvGraphicFramePr>
        <p:xfrm>
          <a:off x="457200" y="1600200"/>
          <a:ext cx="8229600" cy="4853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039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Итоги ЕГЭ 2019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Динамика результатов ОГЭ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20</a:t>
            </a:fld>
            <a:endParaRPr lang="ru-RU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79512" y="1268765"/>
          <a:ext cx="8712969" cy="532858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376264"/>
                <a:gridCol w="912101"/>
                <a:gridCol w="912101"/>
                <a:gridCol w="912101"/>
                <a:gridCol w="1200134"/>
                <a:gridCol w="1200134"/>
                <a:gridCol w="1200134"/>
              </a:tblGrid>
              <a:tr h="114184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Предметы</a:t>
                      </a:r>
                      <a:endParaRPr lang="ru-RU" sz="2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   Средняя отметка</a:t>
                      </a:r>
                      <a:endParaRPr lang="ru-RU" sz="2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Доля </a:t>
                      </a:r>
                      <a:r>
                        <a:rPr lang="ru-RU" sz="2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выпускников, </a:t>
                      </a:r>
                      <a:br>
                        <a:rPr lang="ru-RU" sz="2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</a:br>
                      <a:r>
                        <a:rPr lang="ru-RU" sz="2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не </a:t>
                      </a:r>
                      <a:r>
                        <a:rPr lang="ru-RU" sz="2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прошедших минимальный порог</a:t>
                      </a:r>
                      <a:endParaRPr lang="ru-RU" sz="2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06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2017</a:t>
                      </a:r>
                      <a:endParaRPr lang="ru-RU" sz="2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2018</a:t>
                      </a:r>
                      <a:endParaRPr lang="ru-RU" sz="2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2019</a:t>
                      </a:r>
                      <a:endParaRPr lang="ru-RU" sz="2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2017</a:t>
                      </a:r>
                      <a:endParaRPr lang="ru-RU" sz="2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2018</a:t>
                      </a:r>
                      <a:endParaRPr lang="ru-RU" sz="2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2019</a:t>
                      </a:r>
                      <a:endParaRPr lang="ru-RU" sz="2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38061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Физика</a:t>
                      </a:r>
                      <a:endParaRPr lang="ru-RU" sz="2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3,64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3,77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Arial Narrow" pitchFamily="34" charset="0"/>
                        </a:rPr>
                        <a:t>4,08</a:t>
                      </a:r>
                      <a:endParaRPr lang="ru-RU" sz="2200" b="1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Arial Narrow" pitchFamily="34" charset="0"/>
                        </a:rPr>
                        <a:t>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0,46%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Arial Narrow" pitchFamily="34" charset="0"/>
                        </a:rPr>
                        <a:t>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61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Химия</a:t>
                      </a:r>
                      <a:endParaRPr lang="ru-RU" sz="22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4,08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4,32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4,57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3,38%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Arial Narrow" pitchFamily="34" charset="0"/>
                        </a:rPr>
                        <a:t>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Arial Narrow" pitchFamily="34" charset="0"/>
                        </a:rPr>
                        <a:t>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61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Информатика</a:t>
                      </a:r>
                      <a:endParaRPr lang="ru-RU" sz="2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Arial Narrow" pitchFamily="34" charset="0"/>
                        </a:rPr>
                        <a:t>3,63</a:t>
                      </a:r>
                      <a:endParaRPr lang="ru-RU" sz="2200" b="1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3,58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3,98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1,55%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1,44%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Arial Narrow" pitchFamily="34" charset="0"/>
                        </a:rPr>
                        <a:t>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61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Биология</a:t>
                      </a:r>
                      <a:endParaRPr lang="ru-RU" sz="22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Arial Narrow" pitchFamily="34" charset="0"/>
                        </a:rPr>
                        <a:t>3,23</a:t>
                      </a:r>
                      <a:endParaRPr lang="ru-RU" sz="2200" b="1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3,30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4,19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3,95%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0,57%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0,83%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61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География</a:t>
                      </a:r>
                      <a:endParaRPr lang="ru-RU" sz="22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Arial Narrow" pitchFamily="34" charset="0"/>
                        </a:rPr>
                        <a:t>3,48</a:t>
                      </a:r>
                      <a:endParaRPr lang="ru-RU" sz="2200" b="1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Arial Narrow" pitchFamily="34" charset="0"/>
                        </a:rPr>
                        <a:t>4,20</a:t>
                      </a:r>
                      <a:endParaRPr lang="ru-RU" sz="2200" b="1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3,87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Arial Narrow" pitchFamily="34" charset="0"/>
                        </a:rPr>
                        <a:t>8,6%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Arial Narrow" pitchFamily="34" charset="0"/>
                        </a:rPr>
                        <a:t>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0,56%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61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Английский язык</a:t>
                      </a:r>
                      <a:endParaRPr lang="ru-RU" sz="22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Arial Narrow" pitchFamily="34" charset="0"/>
                        </a:rPr>
                        <a:t>4,50</a:t>
                      </a:r>
                      <a:endParaRPr lang="ru-RU" sz="2200" b="1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Arial Narrow" pitchFamily="34" charset="0"/>
                        </a:rPr>
                        <a:t>4,49</a:t>
                      </a:r>
                      <a:endParaRPr lang="ru-RU" sz="2200" b="1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4,62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Arial Narrow" pitchFamily="34" charset="0"/>
                        </a:rPr>
                        <a:t>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Arial Narrow" pitchFamily="34" charset="0"/>
                        </a:rPr>
                        <a:t>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Arial Narrow" pitchFamily="34" charset="0"/>
                        </a:rPr>
                        <a:t>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61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Обществознание</a:t>
                      </a:r>
                      <a:endParaRPr lang="ru-RU" sz="22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Arial Narrow" pitchFamily="34" charset="0"/>
                        </a:rPr>
                        <a:t>3,52</a:t>
                      </a:r>
                      <a:endParaRPr lang="ru-RU" sz="2200" b="1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Arial Narrow" pitchFamily="34" charset="0"/>
                        </a:rPr>
                        <a:t>3,38</a:t>
                      </a:r>
                      <a:endParaRPr lang="ru-RU" sz="2200" b="1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3,66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1,23%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1,77%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0,57%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61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Литература</a:t>
                      </a:r>
                      <a:endParaRPr lang="ru-RU" sz="22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Arial Narrow" pitchFamily="34" charset="0"/>
                        </a:rPr>
                        <a:t>3,53</a:t>
                      </a:r>
                      <a:endParaRPr lang="ru-RU" sz="2200" b="1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Arial Narrow" pitchFamily="34" charset="0"/>
                        </a:rPr>
                        <a:t>3,50</a:t>
                      </a:r>
                      <a:endParaRPr lang="ru-RU" sz="2200" b="1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4,00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Arial Narrow" pitchFamily="34" charset="0"/>
                        </a:rPr>
                        <a:t>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Arial Narrow" pitchFamily="34" charset="0"/>
                        </a:rPr>
                        <a:t>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Arial Narrow" pitchFamily="34" charset="0"/>
                        </a:rPr>
                        <a:t>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61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История</a:t>
                      </a:r>
                      <a:endParaRPr lang="ru-RU" sz="22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Arial Narrow" pitchFamily="34" charset="0"/>
                        </a:rPr>
                        <a:t>3,25</a:t>
                      </a:r>
                      <a:endParaRPr lang="ru-RU" sz="2200" b="1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Arial Narrow" pitchFamily="34" charset="0"/>
                        </a:rPr>
                        <a:t>4,71</a:t>
                      </a:r>
                      <a:endParaRPr lang="ru-RU" sz="2200" b="1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3,50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Arial Narrow" pitchFamily="34" charset="0"/>
                        </a:rPr>
                        <a:t>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Arial Narrow" pitchFamily="34" charset="0"/>
                        </a:rPr>
                        <a:t>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Arial Narrow" pitchFamily="34" charset="0"/>
                        </a:rPr>
                        <a:t>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61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Татарский язык</a:t>
                      </a:r>
                      <a:endParaRPr lang="ru-RU" sz="22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Arial Narrow" pitchFamily="34" charset="0"/>
                        </a:rPr>
                        <a:t>4,19</a:t>
                      </a:r>
                      <a:endParaRPr lang="ru-RU" sz="2200" b="1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Arial Narrow" pitchFamily="34" charset="0"/>
                        </a:rPr>
                        <a:t>3,75</a:t>
                      </a:r>
                      <a:endParaRPr lang="ru-RU" sz="2200" b="1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 Narrow" pitchFamily="34" charset="0"/>
                        </a:rPr>
                        <a:t>4,07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Arial Narrow" pitchFamily="34" charset="0"/>
                        </a:rPr>
                        <a:t>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Arial Narrow" pitchFamily="34" charset="0"/>
                        </a:rPr>
                        <a:t>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Arial Narrow" pitchFamily="34" charset="0"/>
                        </a:rPr>
                        <a:t>0</a:t>
                      </a:r>
                      <a:endParaRPr lang="ru-RU" sz="2200" b="1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9713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ru-RU" dirty="0" smtClean="0"/>
              <a:t>Результаты выпускников с ОВЗ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67544" y="2060848"/>
          <a:ext cx="8208913" cy="2592291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354299"/>
                <a:gridCol w="1951538"/>
                <a:gridCol w="1951538"/>
                <a:gridCol w="1951538"/>
              </a:tblGrid>
              <a:tr h="8640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Предмет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/>
                        <a:t>201</a:t>
                      </a:r>
                      <a:r>
                        <a:rPr lang="en-US" sz="2400" kern="1200" dirty="0" smtClean="0"/>
                        <a:t>7</a:t>
                      </a:r>
                      <a:r>
                        <a:rPr lang="ru-RU" sz="2400" kern="1200" dirty="0" smtClean="0"/>
                        <a:t> год</a:t>
                      </a:r>
                      <a:endParaRPr lang="ru-RU" sz="4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/>
                        <a:t>2018 год</a:t>
                      </a:r>
                      <a:endParaRPr lang="ru-RU" sz="4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/>
                        <a:t>2019 год</a:t>
                      </a:r>
                      <a:endParaRPr lang="ru-RU" sz="4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Русский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язык</a:t>
                      </a:r>
                      <a:endParaRPr lang="ru-RU" sz="4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kern="1200" dirty="0"/>
                        <a:t>3,44</a:t>
                      </a:r>
                      <a:endParaRPr lang="ru-RU" sz="24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3,</a:t>
                      </a:r>
                      <a:r>
                        <a:rPr lang="en-US" sz="2400" dirty="0" smtClean="0"/>
                        <a:t>74</a:t>
                      </a:r>
                      <a:endParaRPr lang="ru-RU" sz="4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/>
                        <a:t>3,85</a:t>
                      </a:r>
                      <a:endParaRPr lang="ru-RU" sz="4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/>
                        <a:t>Математика </a:t>
                      </a:r>
                      <a:endParaRPr lang="ru-RU" sz="4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kern="1200" dirty="0"/>
                        <a:t>3,33</a:t>
                      </a:r>
                      <a:endParaRPr lang="ru-RU" sz="24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3,21</a:t>
                      </a:r>
                      <a:endParaRPr lang="ru-RU" sz="4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/>
                        <a:t>3,46</a:t>
                      </a:r>
                      <a:endParaRPr lang="ru-RU" sz="4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ГИА-9 в форме </a:t>
            </a:r>
            <a:r>
              <a:rPr lang="ru-RU" dirty="0" smtClean="0"/>
              <a:t>ГВЭ в 2020 году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0617759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199506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 получили аттестат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259632" y="1844824"/>
          <a:ext cx="6984776" cy="2664296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1745943"/>
                <a:gridCol w="1745943"/>
                <a:gridCol w="1746445"/>
                <a:gridCol w="1746445"/>
              </a:tblGrid>
              <a:tr h="9403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  <a:tab pos="450215" algn="l"/>
                        </a:tabLst>
                      </a:pPr>
                      <a:r>
                        <a:rPr lang="ru-RU" sz="2400" dirty="0" smtClean="0"/>
                        <a:t>Год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  <a:tab pos="450215" algn="l"/>
                        </a:tabLst>
                      </a:pPr>
                      <a:r>
                        <a:rPr lang="ru-RU" sz="2800" dirty="0"/>
                        <a:t>2017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  <a:tab pos="450215" algn="l"/>
                        </a:tabLst>
                      </a:pPr>
                      <a:r>
                        <a:rPr lang="ru-RU" sz="2800"/>
                        <a:t>2018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  <a:tab pos="450215" algn="l"/>
                        </a:tabLst>
                      </a:pPr>
                      <a:r>
                        <a:rPr lang="ru-RU" sz="2800"/>
                        <a:t>2019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836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  <a:tab pos="450215" algn="l"/>
                        </a:tabLst>
                      </a:pPr>
                      <a:r>
                        <a:rPr lang="ru-RU" sz="2400" dirty="0" smtClean="0"/>
                        <a:t>Число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  <a:tab pos="450215" algn="l"/>
                        </a:tabLst>
                      </a:pPr>
                      <a:r>
                        <a:rPr lang="ru-RU" sz="2400" dirty="0" smtClean="0"/>
                        <a:t>10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  <a:tab pos="450215" algn="l"/>
                        </a:tabLst>
                      </a:pPr>
                      <a:r>
                        <a:rPr lang="ru-RU" sz="2400" dirty="0" smtClean="0"/>
                        <a:t>2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  <a:tab pos="450215" algn="l"/>
                          <a:tab pos="504825" algn="l"/>
                        </a:tabLst>
                      </a:pPr>
                      <a:r>
                        <a:rPr lang="ru-RU" sz="2400" dirty="0" smtClean="0"/>
                        <a:t>3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403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  <a:tab pos="450215" algn="l"/>
                        </a:tabLst>
                      </a:pPr>
                      <a:r>
                        <a:rPr lang="ru-RU" sz="2400" dirty="0" smtClean="0"/>
                        <a:t>Доля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  <a:tab pos="450215" algn="l"/>
                        </a:tabLst>
                      </a:pPr>
                      <a:r>
                        <a:rPr lang="ru-RU" sz="2800" dirty="0" smtClean="0"/>
                        <a:t>1,21%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  <a:tab pos="450215" algn="l"/>
                        </a:tabLst>
                      </a:pPr>
                      <a:r>
                        <a:rPr lang="ru-RU" sz="2800" dirty="0" smtClean="0"/>
                        <a:t>0,23%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  <a:tab pos="450215" algn="l"/>
                          <a:tab pos="504825" algn="l"/>
                        </a:tabLst>
                      </a:pPr>
                      <a:r>
                        <a:rPr lang="ru-RU" sz="2800" dirty="0" smtClean="0"/>
                        <a:t>0,36%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Подготовка к ГИА-2020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/>
          <p:cNvSpPr/>
          <p:nvPr/>
        </p:nvSpPr>
        <p:spPr>
          <a:xfrm>
            <a:off x="611560" y="3861048"/>
            <a:ext cx="7920880" cy="1440160"/>
          </a:xfrm>
          <a:prstGeom prst="ellipse">
            <a:avLst/>
          </a:prstGeom>
          <a:solidFill>
            <a:schemeClr val="accent4">
              <a:lumMod val="40000"/>
              <a:lumOff val="60000"/>
              <a:alpha val="9098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79512" y="1772816"/>
            <a:ext cx="8784976" cy="1872208"/>
          </a:xfrm>
          <a:prstGeom prst="ellipse">
            <a:avLst/>
          </a:prstGeom>
          <a:solidFill>
            <a:schemeClr val="accent4">
              <a:lumMod val="40000"/>
              <a:lumOff val="60000"/>
              <a:alpha val="9098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63888" y="2276872"/>
            <a:ext cx="2016224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 Narrow" pitchFamily="34" charset="0"/>
              </a:rPr>
              <a:t>Урок учителя-предметника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 flipH="1">
            <a:off x="5508104" y="2492896"/>
            <a:ext cx="1656184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Методическая помощь</a:t>
            </a:r>
            <a:endParaRPr lang="ru-RU" sz="1200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1907704" y="2492896"/>
            <a:ext cx="172819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 Narrow" pitchFamily="34" charset="0"/>
              </a:rPr>
              <a:t>Административный контроль</a:t>
            </a:r>
            <a:endParaRPr lang="ru-RU" sz="1400" dirty="0">
              <a:latin typeface="Arial Narrow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Подготовка к ГИА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1520" y="2276872"/>
            <a:ext cx="1728192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 Narrow" pitchFamily="34" charset="0"/>
              </a:rPr>
              <a:t>Руководство ОУ</a:t>
            </a:r>
            <a:endParaRPr lang="ru-RU" sz="2000" dirty="0">
              <a:latin typeface="Arial Narrow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20272" y="2276872"/>
            <a:ext cx="1800200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 Narrow" pitchFamily="34" charset="0"/>
              </a:rPr>
              <a:t>ШМО, ММО …</a:t>
            </a:r>
            <a:endParaRPr lang="ru-RU" sz="2000" dirty="0">
              <a:latin typeface="Arial Narrow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707904" y="4005064"/>
            <a:ext cx="1728192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 Narrow" pitchFamily="34" charset="0"/>
              </a:rPr>
              <a:t>Ресурсные центры</a:t>
            </a:r>
            <a:endParaRPr lang="ru-RU" sz="2000" dirty="0">
              <a:latin typeface="Arial Narrow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115616" y="4005064"/>
            <a:ext cx="2160240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 Narrow" pitchFamily="34" charset="0"/>
              </a:rPr>
              <a:t>Индивидуальные консультации</a:t>
            </a:r>
            <a:endParaRPr lang="ru-RU" sz="2000" dirty="0">
              <a:latin typeface="Arial Narrow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96136" y="4005064"/>
            <a:ext cx="2232248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 Narrow" pitchFamily="34" charset="0"/>
              </a:rPr>
              <a:t>Психологическое сопровождение</a:t>
            </a:r>
            <a:endParaRPr lang="ru-RU" sz="2000" dirty="0">
              <a:latin typeface="Arial Narrow" pitchFamily="34" charset="0"/>
            </a:endParaRPr>
          </a:p>
        </p:txBody>
      </p:sp>
      <p:sp>
        <p:nvSpPr>
          <p:cNvPr id="15" name="Крест 14"/>
          <p:cNvSpPr/>
          <p:nvPr/>
        </p:nvSpPr>
        <p:spPr>
          <a:xfrm>
            <a:off x="4355976" y="3573016"/>
            <a:ext cx="432048" cy="360040"/>
          </a:xfrm>
          <a:prstGeom prst="plus">
            <a:avLst>
              <a:gd name="adj" fmla="val 379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Диагностика 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23528" y="1600200"/>
          <a:ext cx="8496944" cy="4781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8821"/>
                <a:gridCol w="1446052"/>
                <a:gridCol w="1688857"/>
                <a:gridCol w="3293214"/>
              </a:tblGrid>
              <a:tr h="41996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Вид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Сроки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Охват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Основные цели</a:t>
                      </a:r>
                      <a:endParaRPr lang="ru-RU" sz="2000" dirty="0"/>
                    </a:p>
                  </a:txBody>
                  <a:tcPr/>
                </a:tc>
              </a:tr>
              <a:tr h="743013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Входное тестирование</a:t>
                      </a:r>
                      <a:r>
                        <a:rPr lang="ru-RU" sz="2000" baseline="0" dirty="0" smtClean="0"/>
                        <a:t>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Сентябрь</a:t>
                      </a:r>
                      <a:r>
                        <a:rPr lang="ru-RU" sz="2000" baseline="0" dirty="0" smtClean="0"/>
                        <a:t> – октябрь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100%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Объективные</a:t>
                      </a:r>
                      <a:r>
                        <a:rPr lang="ru-RU" sz="2000" baseline="0" dirty="0" smtClean="0"/>
                        <a:t> исходные данные</a:t>
                      </a:r>
                      <a:endParaRPr lang="ru-RU" sz="2000" dirty="0"/>
                    </a:p>
                  </a:txBody>
                  <a:tcPr/>
                </a:tc>
              </a:tr>
              <a:tr h="743013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На</a:t>
                      </a:r>
                      <a:r>
                        <a:rPr lang="ru-RU" sz="2000" baseline="0" dirty="0" smtClean="0"/>
                        <a:t> договорной основе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Декабрь – январь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 желанию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Выбор предметов</a:t>
                      </a:r>
                      <a:endParaRPr lang="ru-RU" sz="2000" dirty="0"/>
                    </a:p>
                  </a:txBody>
                  <a:tcPr/>
                </a:tc>
              </a:tr>
              <a:tr h="743013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Пробное ЕГЭ, ОГЭ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Март</a:t>
                      </a:r>
                      <a:r>
                        <a:rPr lang="ru-RU" sz="2000" baseline="0" dirty="0" smtClean="0"/>
                        <a:t> – апрель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100%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Прогноз на текущий</a:t>
                      </a:r>
                      <a:r>
                        <a:rPr lang="ru-RU" sz="2000" baseline="0" dirty="0" smtClean="0"/>
                        <a:t> год</a:t>
                      </a:r>
                      <a:endParaRPr lang="ru-RU" sz="2000" dirty="0"/>
                    </a:p>
                  </a:txBody>
                  <a:tcPr/>
                </a:tc>
              </a:tr>
              <a:tr h="1066062"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Внутришкольная</a:t>
                      </a:r>
                      <a:r>
                        <a:rPr lang="ru-RU" sz="2000" dirty="0" smtClean="0"/>
                        <a:t> диагностика</a:t>
                      </a:r>
                      <a:endParaRPr lang="ru-RU" sz="2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000" dirty="0" smtClean="0"/>
                        <a:t>В соответствии с потребностями</a:t>
                      </a:r>
                      <a:r>
                        <a:rPr lang="ru-RU" sz="2000" baseline="0" dirty="0" smtClean="0"/>
                        <a:t>  школы, учащихся, родителей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Объективные результаты,</a:t>
                      </a:r>
                      <a:r>
                        <a:rPr lang="ru-RU" sz="2000" baseline="0" dirty="0" smtClean="0"/>
                        <a:t> для дальнейшей коррекции </a:t>
                      </a:r>
                      <a:endParaRPr lang="ru-RU" sz="2000" dirty="0"/>
                    </a:p>
                  </a:txBody>
                  <a:tcPr/>
                </a:tc>
              </a:tr>
              <a:tr h="1066062"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Апробационные</a:t>
                      </a:r>
                      <a:r>
                        <a:rPr lang="ru-RU" sz="2000" dirty="0" smtClean="0"/>
                        <a:t> мероприятия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 графику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 регламенту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Техническая готовность, тренировка работников ППЭ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Информационное обеспечение ГИА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27</a:t>
            </a:fld>
            <a:endParaRPr lang="ru-RU"/>
          </a:p>
        </p:txBody>
      </p:sp>
      <p:pic>
        <p:nvPicPr>
          <p:cNvPr id="481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3568" y="1628800"/>
            <a:ext cx="4698522" cy="1944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11960" y="2492896"/>
            <a:ext cx="4645024" cy="2347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331640" y="4077072"/>
            <a:ext cx="3600400" cy="24608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IMG_20191217_170721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3635896" y="1340768"/>
            <a:ext cx="3744416" cy="2160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родителями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28</a:t>
            </a:fld>
            <a:endParaRPr lang="ru-RU"/>
          </a:p>
        </p:txBody>
      </p:sp>
      <p:pic>
        <p:nvPicPr>
          <p:cNvPr id="5" name="Picture 5" descr="C:\Documents and Settings\РС\Мои документы\ЕГЭ\ЕГЭ 2018-2019\ЕГЭ с родителями\Новая папка\IMG-20190226-WA000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43608" y="5094024"/>
            <a:ext cx="2581070" cy="17639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6" descr="C:\Documents and Settings\РС\Мои документы\ЕГЭ\ЕГЭ 2018-2019\ЕГЭ с родителями\Новая папка\IMG-20190226-WA000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flipH="1">
            <a:off x="6084168" y="3717032"/>
            <a:ext cx="2796096" cy="1973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491880" y="4581128"/>
            <a:ext cx="3456384" cy="18548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220072" y="6351711"/>
            <a:ext cx="2500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ЕГЭ с родителями</a:t>
            </a:r>
            <a:endParaRPr lang="ru-RU" sz="2400" dirty="0"/>
          </a:p>
        </p:txBody>
      </p:sp>
      <p:pic>
        <p:nvPicPr>
          <p:cNvPr id="10" name="Рисунок 9" descr="IMG_20191217_170954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467544" y="2492896"/>
            <a:ext cx="3888431" cy="1981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1187624" y="1484784"/>
            <a:ext cx="20585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Родительские </a:t>
            </a:r>
            <a:br>
              <a:rPr lang="ru-RU" sz="2400" dirty="0" smtClean="0"/>
            </a:br>
            <a:r>
              <a:rPr lang="ru-RU" sz="2400" dirty="0" smtClean="0"/>
              <a:t>конференции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Создание условий для детей с ОВЗ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2303215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716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Участники ЕГЭ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77385125"/>
              </p:ext>
            </p:extLst>
          </p:nvPr>
        </p:nvGraphicFramePr>
        <p:xfrm>
          <a:off x="971600" y="1556792"/>
          <a:ext cx="7776863" cy="367240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190199"/>
                <a:gridCol w="2041947"/>
                <a:gridCol w="2041947"/>
                <a:gridCol w="2502770"/>
              </a:tblGrid>
              <a:tr h="1391544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Основной этап</a:t>
                      </a:r>
                      <a:endParaRPr lang="ru-RU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Досрочный этап</a:t>
                      </a:r>
                      <a:endParaRPr lang="ru-RU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1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Всего</a:t>
                      </a:r>
                      <a:endParaRPr lang="ru-RU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Выпускники школ</a:t>
                      </a:r>
                      <a:endParaRPr lang="ru-RU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Выпускники СПО</a:t>
                      </a:r>
                      <a:endParaRPr lang="ru-RU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Выпускники прошлых лет</a:t>
                      </a:r>
                      <a:endParaRPr lang="ru-RU" sz="2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93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350</a:t>
                      </a:r>
                      <a:endParaRPr lang="ru-RU" sz="3200" b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335</a:t>
                      </a:r>
                      <a:endParaRPr lang="ru-RU" sz="3200" b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3200" b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</a:t>
                      </a:r>
                      <a:endParaRPr lang="ru-RU" sz="32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59758" y="5445224"/>
            <a:ext cx="46045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ГВЭ – 2 выпускника с ОВЗ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155743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1052736"/>
            <a:ext cx="3456384" cy="1143000"/>
          </a:xfrm>
        </p:spPr>
        <p:txBody>
          <a:bodyPr/>
          <a:lstStyle/>
          <a:p>
            <a:r>
              <a:rPr lang="ru-RU" dirty="0" smtClean="0"/>
              <a:t>Ведение РИС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30</a:t>
            </a:fld>
            <a:endParaRPr lang="ru-RU"/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 cstate="print"/>
          <a:srcRect l="27460" t="9317" r="25000" b="5782"/>
          <a:stretch>
            <a:fillRect/>
          </a:stretch>
        </p:blipFill>
        <p:spPr bwMode="auto">
          <a:xfrm>
            <a:off x="1547664" y="908720"/>
            <a:ext cx="3766066" cy="53805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Организация ППЭ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02840745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6683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Оборудование для ОГЭ по химии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32</a:t>
            </a:fld>
            <a:endParaRPr lang="ru-RU"/>
          </a:p>
        </p:txBody>
      </p:sp>
      <p:sp>
        <p:nvSpPr>
          <p:cNvPr id="50178" name="AutoShape 2" descr="&amp;Kcy;&amp;acy;&amp;rcy;&amp;tcy;&amp;icy;&amp;ncy;&amp;kcy;&amp;icy; &amp;pcy;&amp;ocy; &amp;zcy;&amp;acy;&amp;pcy;&amp;rcy;&amp;ocy;&amp;scy;&amp;ucy; &amp;ocy;&amp;bcy;&amp;ocy;&amp;rcy;&amp;ucy;&amp;dcy;&amp;ocy;&amp;vcy;&amp;acy;&amp;ncy;&amp;icy;&amp;iecy; &amp;pcy;&amp;ocy; &amp;khcy;&amp;icy;&amp;mcy;&amp;icy;&amp;icy; &amp;ocy;&amp;gcy;&amp;ecy;"/>
          <p:cNvSpPr>
            <a:spLocks noChangeAspect="1" noChangeArrowheads="1"/>
          </p:cNvSpPr>
          <p:nvPr/>
        </p:nvSpPr>
        <p:spPr bwMode="auto">
          <a:xfrm>
            <a:off x="155575" y="-1257300"/>
            <a:ext cx="4286250" cy="26193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018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58295"/>
            <a:ext cx="476250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4194599"/>
            <a:ext cx="3816424" cy="2330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Формы  </a:t>
            </a:r>
            <a:r>
              <a:rPr lang="ru-RU" dirty="0"/>
              <a:t>работы </a:t>
            </a:r>
            <a:r>
              <a:rPr lang="ru-RU" dirty="0" smtClean="0"/>
              <a:t>с организаторами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434879797"/>
              </p:ext>
            </p:extLst>
          </p:nvPr>
        </p:nvGraphicFramePr>
        <p:xfrm>
          <a:off x="457200" y="1340768"/>
          <a:ext cx="821925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889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</a:t>
            </a:r>
            <a:r>
              <a:rPr lang="ru-RU" smtClean="0"/>
              <a:t>за внимание!</a:t>
            </a:r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8769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Русский язык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0941763"/>
              </p:ext>
            </p:extLst>
          </p:nvPr>
        </p:nvGraphicFramePr>
        <p:xfrm>
          <a:off x="395534" y="2420887"/>
          <a:ext cx="8496945" cy="2232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2585"/>
                <a:gridCol w="2013651"/>
                <a:gridCol w="1973176"/>
                <a:gridCol w="1857533"/>
              </a:tblGrid>
              <a:tr h="558062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kern="1200" dirty="0"/>
                        <a:t>Год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dirty="0" smtClean="0"/>
                        <a:t>2017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dirty="0" smtClean="0"/>
                        <a:t>2018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dirty="0" smtClean="0"/>
                        <a:t>2019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558062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kern="1200"/>
                        <a:t>РТ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dirty="0"/>
                        <a:t>72,57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dirty="0"/>
                        <a:t>74,53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74,22</a:t>
                      </a:r>
                      <a:endParaRPr lang="ru-RU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558062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kern="1200"/>
                        <a:t>ЛМР/динамика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dirty="0"/>
                        <a:t>75,52/-0,98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dirty="0"/>
                        <a:t>77,1/1,58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75,27/-1,8</a:t>
                      </a:r>
                      <a:endParaRPr lang="ru-RU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558062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kern="1200" dirty="0"/>
                        <a:t>Разница с РТ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/>
                        <a:t>+2,92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/>
                        <a:t>+2,57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+1,05</a:t>
                      </a:r>
                      <a:endParaRPr lang="ru-RU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ru-RU" dirty="0" smtClean="0"/>
              <a:t>Выбор уровня ЕГЭ по математике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5</a:t>
            </a:fld>
            <a:endParaRPr lang="ru-RU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043608" y="1844824"/>
          <a:ext cx="7272808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Неудовлетворительные результаты (профиль)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9715444"/>
              </p:ext>
            </p:extLst>
          </p:nvPr>
        </p:nvGraphicFramePr>
        <p:xfrm>
          <a:off x="539552" y="2060846"/>
          <a:ext cx="8352928" cy="396044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08112"/>
                <a:gridCol w="1644470"/>
                <a:gridCol w="1193989"/>
                <a:gridCol w="1193989"/>
                <a:gridCol w="1656184"/>
                <a:gridCol w="1656184"/>
              </a:tblGrid>
              <a:tr h="132014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/>
                        <a:t>Год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/>
                        <a:t>Всего учащихся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/>
                        <a:t>Сдавали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/>
                        <a:t>Неудовлетворительные результаты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00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Число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Число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</a:tr>
              <a:tr h="6600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/>
                        <a:t>2017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/>
                        <a:t>295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/>
                        <a:t>204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/>
                        <a:t>69,2%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/>
                        <a:t>4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/>
                        <a:t>1,96%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600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/>
                        <a:t>2018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/>
                        <a:t>311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/>
                        <a:t>222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/>
                        <a:t>71,4%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/>
                        <a:t>2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/>
                        <a:t>0,9%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600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/>
                        <a:t>2019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/>
                        <a:t>335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/>
                        <a:t>204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/>
                        <a:t>60,9%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/>
                        <a:t>3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/>
                        <a:t>1,5%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Математика (профиль)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67933083"/>
              </p:ext>
            </p:extLst>
          </p:nvPr>
        </p:nvGraphicFramePr>
        <p:xfrm>
          <a:off x="251520" y="1916831"/>
          <a:ext cx="8640959" cy="38884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76286"/>
                <a:gridCol w="2154891"/>
                <a:gridCol w="2154891"/>
                <a:gridCol w="2154891"/>
              </a:tblGrid>
              <a:tr h="972108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kern="1200" dirty="0"/>
                        <a:t>Год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dirty="0"/>
                        <a:t>2017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/>
                        <a:t>2018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/>
                        <a:t>2019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972108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kern="1200"/>
                        <a:t>РТ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kern="1200"/>
                        <a:t>55,68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kern="1200"/>
                        <a:t>57,69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kern="1200"/>
                        <a:t>63,95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972108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kern="1200" dirty="0"/>
                        <a:t>ЛМР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kern="1200"/>
                        <a:t>56,92/2,7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kern="1200"/>
                        <a:t>57,01/0,1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kern="1200"/>
                        <a:t>64,18/7,17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972108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800" kern="1200"/>
                        <a:t>Разница с РТ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/>
                        <a:t>1,24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/>
                        <a:t>-0,58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/>
                        <a:t>1,05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Динамика результатов ЕГЭ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64812070"/>
              </p:ext>
            </p:extLst>
          </p:nvPr>
        </p:nvGraphicFramePr>
        <p:xfrm>
          <a:off x="755576" y="1412783"/>
          <a:ext cx="8064898" cy="496854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007815"/>
                <a:gridCol w="912846"/>
                <a:gridCol w="934816"/>
                <a:gridCol w="937013"/>
                <a:gridCol w="937013"/>
                <a:gridCol w="778831"/>
                <a:gridCol w="778831"/>
                <a:gridCol w="777733"/>
              </a:tblGrid>
              <a:tr h="35489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Предметы</a:t>
                      </a:r>
                      <a:endParaRPr lang="ru-RU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2017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2018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2019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+/-</a:t>
                      </a:r>
                      <a:endParaRPr lang="ru-RU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ЛМР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РТ</a:t>
                      </a:r>
                      <a:endParaRPr lang="ru-RU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ЛМР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РТ</a:t>
                      </a:r>
                      <a:endParaRPr lang="ru-RU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ЛМР</a:t>
                      </a:r>
                      <a:endParaRPr lang="ru-RU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РТ</a:t>
                      </a:r>
                      <a:endParaRPr lang="ru-RU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4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Русский язык</a:t>
                      </a:r>
                      <a:endParaRPr lang="ru-RU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75,52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72,57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77,1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74,53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75,27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74,22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1,05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Математика </a:t>
                      </a:r>
                      <a:endParaRPr lang="ru-RU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56,92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55,68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57,01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57,59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64,18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63,95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0,23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Физика</a:t>
                      </a:r>
                      <a:endParaRPr lang="ru-RU" sz="2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56,31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56,85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60,24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60,31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-0,07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Химия</a:t>
                      </a:r>
                      <a:endParaRPr lang="ru-RU" sz="2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61,5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63,19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61,5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64,63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55,3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64,95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-9,65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Информатика </a:t>
                      </a:r>
                      <a:endParaRPr lang="ru-RU" sz="2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68,75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67,73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61,5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66,9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68,8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69,61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-0,81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Биология</a:t>
                      </a:r>
                      <a:endParaRPr lang="ru-RU" sz="2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59,13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59,18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58,9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58,29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54,3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58,55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-4,25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История </a:t>
                      </a:r>
                      <a:endParaRPr lang="ru-RU" sz="2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59,2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59,36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59,3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59,12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65,66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59,3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6,36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География</a:t>
                      </a:r>
                      <a:endParaRPr lang="ru-RU" sz="2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65,28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66,09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70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65,1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4,90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Английский язык</a:t>
                      </a:r>
                      <a:endParaRPr lang="ru-RU" sz="2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73,6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75,43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82,07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77,4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81,4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80,4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1,00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Обществознание </a:t>
                      </a:r>
                      <a:endParaRPr lang="ru-RU" sz="2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62,54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60,73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66,9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62,67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63,3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61,23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2,07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Литература</a:t>
                      </a:r>
                      <a:endParaRPr lang="ru-RU" sz="2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63,53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64,35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60,42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64,55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68,6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71,35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-2,75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Математика (б)</a:t>
                      </a:r>
                      <a:endParaRPr lang="ru-RU" sz="2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401" marR="64401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4,58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4,46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4,54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4,48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0,06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676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100 баллов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31949056"/>
              </p:ext>
            </p:extLst>
          </p:nvPr>
        </p:nvGraphicFramePr>
        <p:xfrm>
          <a:off x="899592" y="1268761"/>
          <a:ext cx="7992888" cy="468051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32611"/>
                <a:gridCol w="1596869"/>
                <a:gridCol w="1598578"/>
                <a:gridCol w="2064830"/>
              </a:tblGrid>
              <a:tr h="7698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j-lt"/>
                          <a:ea typeface="Times New Roman"/>
                        </a:rPr>
                        <a:t>Выпускник</a:t>
                      </a:r>
                      <a:endParaRPr lang="ru-RU" sz="2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Times New Roman"/>
                          <a:cs typeface="+mn-cs"/>
                        </a:rPr>
                        <a:t>Школа</a:t>
                      </a:r>
                      <a:r>
                        <a:rPr lang="ru-RU" sz="2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Times New Roman"/>
                          <a:cs typeface="+mn-cs"/>
                        </a:rPr>
                        <a:t> </a:t>
                      </a:r>
                      <a:endParaRPr lang="ru-RU" sz="2400" b="1" kern="1200" dirty="0">
                        <a:solidFill>
                          <a:schemeClr val="lt1"/>
                        </a:solidFill>
                        <a:effectLst/>
                        <a:latin typeface="+mj-lt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Times New Roman"/>
                          <a:cs typeface="+mn-cs"/>
                        </a:rPr>
                        <a:t>Предмет</a:t>
                      </a:r>
                      <a:r>
                        <a:rPr lang="ru-RU" sz="2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Times New Roman"/>
                          <a:cs typeface="+mn-cs"/>
                        </a:rPr>
                        <a:t> </a:t>
                      </a:r>
                      <a:endParaRPr lang="ru-RU" sz="2400" b="1" kern="1200" dirty="0">
                        <a:solidFill>
                          <a:schemeClr val="lt1"/>
                        </a:solidFill>
                        <a:effectLst/>
                        <a:latin typeface="+mj-lt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Times New Roman"/>
                          <a:cs typeface="+mn-cs"/>
                        </a:rPr>
                        <a:t>Учитель</a:t>
                      </a:r>
                      <a:endParaRPr lang="ru-RU" sz="2400" b="1" kern="1200" dirty="0">
                        <a:solidFill>
                          <a:schemeClr val="lt1"/>
                        </a:solidFill>
                        <a:effectLst/>
                        <a:latin typeface="+mj-lt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9776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Воробьева Анна Сергеевна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СОШ №2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История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Бурдина И.В.</a:t>
                      </a:r>
                    </a:p>
                  </a:txBody>
                  <a:tcPr marL="68580" marR="68580" marT="0" marB="0" anchor="ctr"/>
                </a:tc>
              </a:tr>
              <a:tr h="9776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Вуколова Екатерина Алексеевна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лицей №12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Родионова Е.В.</a:t>
                      </a:r>
                    </a:p>
                  </a:txBody>
                  <a:tcPr marL="68580" marR="68580" marT="0" marB="0" anchor="ctr"/>
                </a:tc>
              </a:tr>
              <a:tr h="9776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Нургалиев</a:t>
                      </a: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Артур </a:t>
                      </a:r>
                      <a:r>
                        <a:rPr lang="ru-RU" sz="18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Ильдарович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лицей №12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Родионова Е.В.</a:t>
                      </a:r>
                    </a:p>
                  </a:txBody>
                  <a:tcPr marL="68580" marR="68580" marT="0" marB="0" anchor="ctr"/>
                </a:tc>
              </a:tr>
              <a:tr h="9776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Тухфатуллина</a:t>
                      </a: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8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Ильвина</a:t>
                      </a: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8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Рафисовна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лицей №12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Родионова Е.В.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DCD3C-C9BA-4B11-BD29-ABE1219F769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79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2782</TotalTime>
  <Words>980</Words>
  <Application>Microsoft Office PowerPoint</Application>
  <PresentationFormat>Экран (4:3)</PresentationFormat>
  <Paragraphs>624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Подготовка  к государственной итоговой аттестации в Лениногорском муниципальном районе</vt:lpstr>
      <vt:lpstr>Итоги ЕГЭ 2019</vt:lpstr>
      <vt:lpstr>Участники ЕГЭ</vt:lpstr>
      <vt:lpstr>Русский язык</vt:lpstr>
      <vt:lpstr>Выбор уровня ЕГЭ по математике</vt:lpstr>
      <vt:lpstr>Неудовлетворительные результаты (профиль)</vt:lpstr>
      <vt:lpstr>Математика (профиль)</vt:lpstr>
      <vt:lpstr>Динамика результатов ЕГЭ</vt:lpstr>
      <vt:lpstr>100 баллов</vt:lpstr>
      <vt:lpstr>80 и более баллов</vt:lpstr>
      <vt:lpstr>Доля результатов более 80 баллов</vt:lpstr>
      <vt:lpstr>Медалисты </vt:lpstr>
      <vt:lpstr>Неудовлетворительные результаты</vt:lpstr>
      <vt:lpstr>ГВЭ - 11</vt:lpstr>
      <vt:lpstr>Поступление  в ВУЗы по профилю</vt:lpstr>
      <vt:lpstr>Итоги  ЕГЭ 2019</vt:lpstr>
      <vt:lpstr>ГИА-9</vt:lpstr>
      <vt:lpstr>Распределение оценок ОГЭ  по математике</vt:lpstr>
      <vt:lpstr>Распределение оценок ОГЭ по русскому языку</vt:lpstr>
      <vt:lpstr>Динамика результатов ОГЭ</vt:lpstr>
      <vt:lpstr>Результаты выпускников с ОВЗ</vt:lpstr>
      <vt:lpstr>ГИА-9 в форме ГВЭ в 2020 году</vt:lpstr>
      <vt:lpstr>Не получили аттестат</vt:lpstr>
      <vt:lpstr>Подготовка к ГИА-2020</vt:lpstr>
      <vt:lpstr>Подготовка к ГИА</vt:lpstr>
      <vt:lpstr>Диагностика </vt:lpstr>
      <vt:lpstr>Информационное обеспечение ГИА</vt:lpstr>
      <vt:lpstr>Работа с родителями</vt:lpstr>
      <vt:lpstr>Создание условий для детей с ОВЗ </vt:lpstr>
      <vt:lpstr>Ведение РИС</vt:lpstr>
      <vt:lpstr>Организация ППЭ</vt:lpstr>
      <vt:lpstr>Оборудование для ОГЭ по химии</vt:lpstr>
      <vt:lpstr>Формы  работы с организаторами</vt:lpstr>
      <vt:lpstr>Спасибо за внимание!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РС</dc:creator>
  <cp:lastModifiedBy>РС</cp:lastModifiedBy>
  <cp:revision>248</cp:revision>
  <dcterms:created xsi:type="dcterms:W3CDTF">2019-08-06T11:41:14Z</dcterms:created>
  <dcterms:modified xsi:type="dcterms:W3CDTF">2020-02-03T13:30:00Z</dcterms:modified>
</cp:coreProperties>
</file>